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A8F17-EF70-65DA-0649-CC2A2ED2A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FF6D1FE-BA65-8D2D-AFA9-3EED91B82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6CC233-6647-6CE5-DA8E-4974ED3F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31AF3-75F5-092A-777A-320B5E8C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5525-BB37-D1C6-305D-FC535330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71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59B24-0C44-994F-0591-E6775D33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C619E4-33A1-47C5-7DF9-DCBB56ACC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7072F1-C085-6F67-7903-66B0973D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E767D7-338A-2E81-C97F-89F19998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2B364E-9139-B0F3-AE2D-A06DDD6F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72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B63BA9-086F-1593-AC08-CB80DA145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8AD047-050C-CFD5-AB39-DF4D49BB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273D44-7498-E527-71FE-BA5F03A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87B23-8ED9-590D-4DE6-C7C8E58E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470FF9-43D8-CA3B-B384-32CE7B992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20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39083D-BA06-1CB0-1486-4721E942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03E652-3765-2FCA-907A-572DB4E31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DC6E80-5B1A-7246-AD00-1A5F0AE3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2C8EF-C48A-EB44-76E9-4FE36BB6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F07AF2-CF90-8B9E-4BCE-8E448222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78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8E8CED-4496-8299-16C5-46874812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CF1A3E-9CAA-8DA2-4398-D9754EA71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6718AE-D206-7AC6-5913-F4C55085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1B7832-86AA-94A2-3D17-23E4A783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27C777-0718-8511-D6AC-E3375982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85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87840-6731-AFCC-A6D2-F6803F40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26BF0C-9929-F098-1D59-E37034795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1DA80C-77FD-FA74-950D-46A17FA54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25E612-AB25-BF63-95A3-EBE2788A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F0A95D-F87D-C377-B5E1-8E409238E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281E2B-1ACA-5FDD-5027-3FA3C315D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97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5A018-F1F7-5EFB-06AD-C74FA4342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B45AF0-A170-646A-04CD-CA75118A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A626DE-F734-6E41-2DFD-3395D6C9C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4EA92B-5984-8FC1-A3BF-84CE662B5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BB1030-E987-C908-99B2-879E015F7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7E5B5D6-E3D3-55B5-F28E-151C74F9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578710-DBED-77AC-F742-CA161AAD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38A595-80D5-9FFF-D6C0-242F3C5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48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A2AC02-1F08-7E0D-5A50-796ABF332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9E3E4C-9B3A-D72C-EEBD-A1585963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8DE00E-B266-4DD5-9D04-F3972B08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4A39CD-8A6F-614A-8DC3-E0AC486F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45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078266-3E12-84B7-66CB-21E1E3FB7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19FD06-D3CB-3E35-9248-37CC8C6E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4D77E3-8B97-1DC5-38C7-1880D406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83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1CB89-9344-7A83-19DE-8F548219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FCF331-24E5-C219-9B68-91668EF99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C74EE2-8168-3740-B96B-38FEA074C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576921-0B6F-BDFF-F627-0CF01C906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91B859-04B5-132F-E117-AECEFF075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0F6647-FAA2-13C9-9512-7324C556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32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C488F-3195-AD21-A234-9D124CDA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FDA28C8-FA07-CC1F-0780-2B5F1AD08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57305-0CF0-04E4-F1B1-A08519A66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BA4D5B-F450-4154-8ABE-FEED62737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E340F7-05EA-A547-6746-D107D617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FAD926-702E-3DED-747B-4CE3C9D61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191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E5FB6-E355-F2A6-F7B2-364BFB89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819DE3-D926-4036-6D31-FEDD7BD2E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BA2CE8-511E-488C-2A89-29B07DAC3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D6FC0-CFB3-4994-8929-70639F9FBA06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B74039-6C01-1CEE-44BF-28D79B065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0FD7B1-0725-3A6B-EA94-040432DEC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BB446-81A6-43ED-98E4-BBBDE4C6D7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07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df.de/dokumentation/37-grad-leben/jung-und-obdachlos-mit-einer-wohnung-zurueck-ins-leben-102.html" TargetMode="External"/><Relationship Id="rId2" Type="http://schemas.openxmlformats.org/officeDocument/2006/relationships/hyperlink" Target="https://www.zdf.de/dokumentation/37-grad-leben/jung-und-obdachlos-mein-rad-ist-mein-retter-104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93348CA-1575-2377-F53A-81BABE268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88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 descr="Ein Bild, das Rad, Fahrradreifen, Tasche, Gepäck und Koffer enthält.&#10;&#10;Automatisch generierte Beschreibung">
            <a:extLst>
              <a:ext uri="{FF2B5EF4-FFF2-40B4-BE49-F238E27FC236}">
                <a16:creationId xmlns:a16="http://schemas.microsoft.com/office/drawing/2014/main" id="{105E92B5-F305-49D2-16F2-A71197AB5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70" r="1" b="1385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78A2E-3768-6B4E-E397-5B937BF0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Filme: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C9D8AB-8FF8-2E34-9B06-12B3B242CA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37°Leben: Obdachlos und selbstbestimmt - </a:t>
            </a:r>
            <a:r>
              <a:rPr lang="de-DE" dirty="0" err="1">
                <a:hlinkClick r:id="rId2"/>
              </a:rPr>
              <a:t>ZDFmediathek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28FBB9-BF04-8ACF-19F2-7C169889CF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https://www.zdf.de/dokumentation/37-grad-leben/jung-und-obdachlos-mit-einer-wohnung-zurueck-ins-leben-102.html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2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CC4D1-E78E-FC49-92DF-29F18CAD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Würde des Menschen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76863-546B-DCBD-D449-E6B178F40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b="1" dirty="0"/>
              <a:t>Grundgesetz, Artikel 1:</a:t>
            </a:r>
          </a:p>
          <a:p>
            <a:r>
              <a:rPr lang="de-DE" dirty="0"/>
              <a:t>Die Würde des Menschen ist unantastbar. Sie zu achten und zu schützen ist Verpflichtung aller staatlicher Gewalt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E65F2A-020E-4FAB-A59A-83995695F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de-DE" b="1" dirty="0"/>
              <a:t>Menschenrechte, Artikel 25 – Recht auf einen angemessenen Lebensstandard </a:t>
            </a:r>
          </a:p>
          <a:p>
            <a:r>
              <a:rPr lang="de-DE" dirty="0"/>
              <a:t>1. «Jeder Mensch hat Anspruch auf eine Lebenshaltung, die seine und seiner Familie Gesundheit und Wohlbefinden einschließlich Nahrung, Kleidung, Wohnung, ärztlicher Betreuung und der notwendigen Leistungen der sozialen Fürsorge gewährleistet; (…)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11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D0341-8054-E551-418B-760C081914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de-DE" dirty="0"/>
              <a:t>Aufgabe für die Gruppenarbeit: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0678FB-AD79-EA81-9BC2-79EEF6213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einem Planspiel werdet ihr von der Stadt Augsburg aufgefordert, ein </a:t>
            </a:r>
            <a:r>
              <a:rPr lang="de-DE" dirty="0">
                <a:solidFill>
                  <a:srgbClr val="FF0000"/>
                </a:solidFill>
              </a:rPr>
              <a:t>Konzept für eine Obdachlosenunterkunft </a:t>
            </a:r>
            <a:r>
              <a:rPr lang="de-DE" dirty="0"/>
              <a:t>einzureichen. Wie setzt ihr in diesem Konzept euer Anliegen konkret um, Menschen aus dem Übersehen-Werden herauszuführen und dem Menschenrecht auf einen angemessenen Lebensstandard gerecht zu werden?</a:t>
            </a:r>
          </a:p>
          <a:p>
            <a:r>
              <a:rPr lang="de-DE" dirty="0">
                <a:solidFill>
                  <a:srgbClr val="FF0000"/>
                </a:solidFill>
              </a:rPr>
              <a:t>Entwerft eine Rede </a:t>
            </a:r>
            <a:r>
              <a:rPr lang="de-DE" dirty="0"/>
              <a:t>für die Stadtratssitzung.</a:t>
            </a:r>
          </a:p>
          <a:p>
            <a:r>
              <a:rPr lang="de-DE" dirty="0"/>
              <a:t>Überlegt dazu, wer alles mit am Tisch sitzt. Was lässt sich umsetzen? Was muss bedacht werden? Mit welchen Gegenargumenten ist zu rechnen?</a:t>
            </a:r>
          </a:p>
        </p:txBody>
      </p:sp>
    </p:spTree>
    <p:extLst>
      <p:ext uri="{BB962C8B-B14F-4D97-AF65-F5344CB8AC3E}">
        <p14:creationId xmlns:p14="http://schemas.microsoft.com/office/powerpoint/2010/main" val="3022479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FB597A7B056647948AA9B35BD9DBAD" ma:contentTypeVersion="16" ma:contentTypeDescription="Ein neues Dokument erstellen." ma:contentTypeScope="" ma:versionID="de834cb971f9e551f5341ddf70079641">
  <xsd:schema xmlns:xsd="http://www.w3.org/2001/XMLSchema" xmlns:xs="http://www.w3.org/2001/XMLSchema" xmlns:p="http://schemas.microsoft.com/office/2006/metadata/properties" xmlns:ns2="60f490e3-4371-49b1-a73b-c83325554786" xmlns:ns3="146a4068-8554-41f6-9205-e489ac397934" targetNamespace="http://schemas.microsoft.com/office/2006/metadata/properties" ma:root="true" ma:fieldsID="f803e5950b1c7335506e9be6f19822d7" ns2:_="" ns3:_="">
    <xsd:import namespace="60f490e3-4371-49b1-a73b-c83325554786"/>
    <xsd:import namespace="146a4068-8554-41f6-9205-e489ac3979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490e3-4371-49b1-a73b-c83325554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73be7d9-c70b-4366-a838-e1a823ec87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a4068-8554-41f6-9205-e489ac39793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b5de982-9fcc-4edd-a0dc-60fd58893bf4}" ma:internalName="TaxCatchAll" ma:showField="CatchAllData" ma:web="146a4068-8554-41f6-9205-e489ac3979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f490e3-4371-49b1-a73b-c83325554786">
      <Terms xmlns="http://schemas.microsoft.com/office/infopath/2007/PartnerControls"/>
    </lcf76f155ced4ddcb4097134ff3c332f>
    <TaxCatchAll xmlns="146a4068-8554-41f6-9205-e489ac397934" xsi:nil="true"/>
  </documentManagement>
</p:properties>
</file>

<file path=customXml/itemProps1.xml><?xml version="1.0" encoding="utf-8"?>
<ds:datastoreItem xmlns:ds="http://schemas.openxmlformats.org/officeDocument/2006/customXml" ds:itemID="{12B56160-E6E6-475B-AE10-34A8F120B7B0}"/>
</file>

<file path=customXml/itemProps2.xml><?xml version="1.0" encoding="utf-8"?>
<ds:datastoreItem xmlns:ds="http://schemas.openxmlformats.org/officeDocument/2006/customXml" ds:itemID="{08A06B50-6583-4AAA-BE7C-600AE7FF904B}"/>
</file>

<file path=customXml/itemProps3.xml><?xml version="1.0" encoding="utf-8"?>
<ds:datastoreItem xmlns:ds="http://schemas.openxmlformats.org/officeDocument/2006/customXml" ds:itemID="{4A6A2B29-2A95-4588-A0CD-C1AEFD5580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Breitbild</PresentationFormat>
  <Paragraphs>12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Filme:</vt:lpstr>
      <vt:lpstr>Die Würde des Menschen</vt:lpstr>
      <vt:lpstr>Aufgabe für die Gruppenarbeit: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Michaela Christa</dc:creator>
  <cp:lastModifiedBy>Michaela Christa</cp:lastModifiedBy>
  <cp:revision>1</cp:revision>
  <dcterms:created xsi:type="dcterms:W3CDTF">2023-07-23T16:32:11Z</dcterms:created>
  <dcterms:modified xsi:type="dcterms:W3CDTF">2023-07-23T16:57:54Z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49a7df-2e80-461c-9ef1-cb44e1930a11_Enabled">
    <vt:lpwstr>true</vt:lpwstr>
  </property>
  <property fmtid="{D5CDD505-2E9C-101B-9397-08002B2CF9AE}" pid="3" name="MSIP_Label_1a49a7df-2e80-461c-9ef1-cb44e1930a11_SetDate">
    <vt:lpwstr>2023-07-23T16:57:18Z</vt:lpwstr>
  </property>
  <property fmtid="{D5CDD505-2E9C-101B-9397-08002B2CF9AE}" pid="4" name="MSIP_Label_1a49a7df-2e80-461c-9ef1-cb44e1930a11_Method">
    <vt:lpwstr>Standard</vt:lpwstr>
  </property>
  <property fmtid="{D5CDD505-2E9C-101B-9397-08002B2CF9AE}" pid="5" name="MSIP_Label_1a49a7df-2e80-461c-9ef1-cb44e1930a11_Name">
    <vt:lpwstr>Öffentlich</vt:lpwstr>
  </property>
  <property fmtid="{D5CDD505-2E9C-101B-9397-08002B2CF9AE}" pid="6" name="MSIP_Label_1a49a7df-2e80-461c-9ef1-cb44e1930a11_SiteId">
    <vt:lpwstr>29d209ed-cc31-4399-be8b-8da2f1a1afe0</vt:lpwstr>
  </property>
  <property fmtid="{D5CDD505-2E9C-101B-9397-08002B2CF9AE}" pid="7" name="MSIP_Label_1a49a7df-2e80-461c-9ef1-cb44e1930a11_ActionId">
    <vt:lpwstr>0d9f228c-33bd-4e58-be95-6fa415291397</vt:lpwstr>
  </property>
  <property fmtid="{D5CDD505-2E9C-101B-9397-08002B2CF9AE}" pid="8" name="MSIP_Label_1a49a7df-2e80-461c-9ef1-cb44e1930a11_ContentBits">
    <vt:lpwstr>0</vt:lpwstr>
  </property>
  <property fmtid="{D5CDD505-2E9C-101B-9397-08002B2CF9AE}" pid="9" name="ContentTypeId">
    <vt:lpwstr>0x01010051FB597A7B056647948AA9B35BD9DBAD</vt:lpwstr>
  </property>
</Properties>
</file>