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1"/>
  </p:notesMasterIdLst>
  <p:sldIdLst>
    <p:sldId id="256" r:id="rId2"/>
    <p:sldId id="258" r:id="rId3"/>
    <p:sldId id="257" r:id="rId4"/>
    <p:sldId id="263" r:id="rId5"/>
    <p:sldId id="259" r:id="rId6"/>
    <p:sldId id="261" r:id="rId7"/>
    <p:sldId id="262" r:id="rId8"/>
    <p:sldId id="264" r:id="rId9"/>
    <p:sldId id="260" r:id="rId10"/>
  </p:sldIdLst>
  <p:sldSz cx="9144000" cy="6858000" type="screen4x3"/>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CCFF"/>
    <a:srgbClr val="FF99FF"/>
    <a:srgbClr val="FF33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2" autoAdjust="0"/>
    <p:restoredTop sz="84706" autoAdjust="0"/>
  </p:normalViewPr>
  <p:slideViewPr>
    <p:cSldViewPr>
      <p:cViewPr varScale="1">
        <p:scale>
          <a:sx n="77" d="100"/>
          <a:sy n="77" d="100"/>
        </p:scale>
        <p:origin x="-1764" y="-102"/>
      </p:cViewPr>
      <p:guideLst>
        <p:guide orient="horz" pos="2160"/>
        <p:guide pos="2880"/>
      </p:guideLst>
    </p:cSldViewPr>
  </p:slideViewPr>
  <p:outlineViewPr>
    <p:cViewPr>
      <p:scale>
        <a:sx n="33" d="100"/>
        <a:sy n="33" d="100"/>
      </p:scale>
      <p:origin x="34" y="1838"/>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B6BFB2D-9F04-4169-A40C-5C1F29F3B2AA}" type="doc">
      <dgm:prSet loTypeId="urn:microsoft.com/office/officeart/2005/8/layout/chevron2" loCatId="list" qsTypeId="urn:microsoft.com/office/officeart/2005/8/quickstyle/simple1" qsCatId="simple" csTypeId="urn:microsoft.com/office/officeart/2005/8/colors/accent1_2" csCatId="accent1" phldr="1"/>
      <dgm:spPr/>
      <dgm:t>
        <a:bodyPr/>
        <a:lstStyle/>
        <a:p>
          <a:endParaRPr lang="de-DE"/>
        </a:p>
      </dgm:t>
    </dgm:pt>
    <dgm:pt modelId="{DE1456DD-89EA-4030-96D0-63F7A67A7BFD}">
      <dgm:prSet phldrT="[Text]" custT="1"/>
      <dgm:spPr/>
      <dgm:t>
        <a:bodyPr/>
        <a:lstStyle/>
        <a:p>
          <a:r>
            <a:rPr lang="de-DE" sz="1600" dirty="0" smtClean="0">
              <a:solidFill>
                <a:schemeClr val="bg1"/>
              </a:solidFill>
            </a:rPr>
            <a:t>Religiöser </a:t>
          </a:r>
        </a:p>
        <a:p>
          <a:r>
            <a:rPr lang="de-DE" sz="1600" dirty="0" smtClean="0">
              <a:solidFill>
                <a:schemeClr val="bg1"/>
              </a:solidFill>
            </a:rPr>
            <a:t>Weltzugang</a:t>
          </a:r>
          <a:endParaRPr lang="de-DE" sz="1600" dirty="0">
            <a:solidFill>
              <a:schemeClr val="bg1"/>
            </a:solidFill>
          </a:endParaRPr>
        </a:p>
      </dgm:t>
    </dgm:pt>
    <dgm:pt modelId="{D8F01072-14EE-4F34-AEEC-A529B0ED81EC}" type="parTrans" cxnId="{60617E89-1D47-40AF-95CB-76828EE832CA}">
      <dgm:prSet/>
      <dgm:spPr/>
      <dgm:t>
        <a:bodyPr/>
        <a:lstStyle/>
        <a:p>
          <a:endParaRPr lang="de-DE" sz="1600"/>
        </a:p>
      </dgm:t>
    </dgm:pt>
    <dgm:pt modelId="{B19011D8-CFE4-48E3-A4EC-23C69EC21780}" type="sibTrans" cxnId="{60617E89-1D47-40AF-95CB-76828EE832CA}">
      <dgm:prSet/>
      <dgm:spPr/>
      <dgm:t>
        <a:bodyPr/>
        <a:lstStyle/>
        <a:p>
          <a:endParaRPr lang="de-DE" sz="1600"/>
        </a:p>
      </dgm:t>
    </dgm:pt>
    <dgm:pt modelId="{5DD6B3A7-CF9C-417A-BA63-B7CE947A54C8}">
      <dgm:prSet phldrT="[Text]" custT="1"/>
      <dgm:spPr/>
      <dgm:t>
        <a:bodyPr/>
        <a:lstStyle/>
        <a:p>
          <a:r>
            <a:rPr lang="de-DE" sz="1600" dirty="0" smtClean="0"/>
            <a:t>Anknüpfungspunkt: Welche (existentielle) Frage eröffnet das Bild/Text? </a:t>
          </a:r>
          <a:endParaRPr lang="de-DE" sz="1600" dirty="0"/>
        </a:p>
      </dgm:t>
    </dgm:pt>
    <dgm:pt modelId="{E30D2017-CC53-4389-B809-01A398D63FB2}" type="parTrans" cxnId="{A738C961-6BC9-4536-A0F1-65BD9F22971B}">
      <dgm:prSet/>
      <dgm:spPr/>
      <dgm:t>
        <a:bodyPr/>
        <a:lstStyle/>
        <a:p>
          <a:endParaRPr lang="de-DE" sz="1600"/>
        </a:p>
      </dgm:t>
    </dgm:pt>
    <dgm:pt modelId="{A309E598-C5B2-4D4D-8428-56304CF4C5DD}" type="sibTrans" cxnId="{A738C961-6BC9-4536-A0F1-65BD9F22971B}">
      <dgm:prSet/>
      <dgm:spPr/>
      <dgm:t>
        <a:bodyPr/>
        <a:lstStyle/>
        <a:p>
          <a:endParaRPr lang="de-DE" sz="1600"/>
        </a:p>
      </dgm:t>
    </dgm:pt>
    <dgm:pt modelId="{14C95DA9-150D-4DBB-A57B-235EE7FD58D0}">
      <dgm:prSet phldrT="[Text]" custT="1"/>
      <dgm:spPr/>
      <dgm:t>
        <a:bodyPr/>
        <a:lstStyle/>
        <a:p>
          <a:r>
            <a:rPr lang="de-DE" sz="1600" smtClean="0">
              <a:solidFill>
                <a:schemeClr val="bg1"/>
              </a:solidFill>
            </a:rPr>
            <a:t>Offenheit</a:t>
          </a:r>
        </a:p>
      </dgm:t>
    </dgm:pt>
    <dgm:pt modelId="{6823545C-40B2-4E4A-BD22-8A475899D002}" type="parTrans" cxnId="{095032BF-BC1D-428A-A430-BD69F5F06D7C}">
      <dgm:prSet/>
      <dgm:spPr/>
      <dgm:t>
        <a:bodyPr/>
        <a:lstStyle/>
        <a:p>
          <a:endParaRPr lang="de-DE" sz="1600"/>
        </a:p>
      </dgm:t>
    </dgm:pt>
    <dgm:pt modelId="{AFA3FE75-6C8E-40A4-83A1-C9BAE317CB18}" type="sibTrans" cxnId="{095032BF-BC1D-428A-A430-BD69F5F06D7C}">
      <dgm:prSet/>
      <dgm:spPr/>
      <dgm:t>
        <a:bodyPr/>
        <a:lstStyle/>
        <a:p>
          <a:endParaRPr lang="de-DE" sz="1600"/>
        </a:p>
      </dgm:t>
    </dgm:pt>
    <dgm:pt modelId="{C2FF5FBD-63E2-4B4D-88A1-94868CD12CFF}">
      <dgm:prSet phldrT="[Text]" custT="1"/>
      <dgm:spPr/>
      <dgm:t>
        <a:bodyPr/>
        <a:lstStyle/>
        <a:p>
          <a:r>
            <a:rPr lang="de-DE" sz="1600" dirty="0" smtClean="0"/>
            <a:t>Aktivierung bestehender Ressourcen und Entdecken von Neuem</a:t>
          </a:r>
          <a:endParaRPr lang="de-DE" sz="1600" dirty="0"/>
        </a:p>
      </dgm:t>
    </dgm:pt>
    <dgm:pt modelId="{05A72C1D-17BC-48BF-BF1A-5FFE9A75456B}" type="parTrans" cxnId="{655EFB8A-AD6E-49BA-AFE4-EA13863292C8}">
      <dgm:prSet/>
      <dgm:spPr/>
      <dgm:t>
        <a:bodyPr/>
        <a:lstStyle/>
        <a:p>
          <a:endParaRPr lang="de-DE" sz="1600"/>
        </a:p>
      </dgm:t>
    </dgm:pt>
    <dgm:pt modelId="{A7880252-CBAF-4CC4-AFE8-5CD3092E3AB0}" type="sibTrans" cxnId="{655EFB8A-AD6E-49BA-AFE4-EA13863292C8}">
      <dgm:prSet/>
      <dgm:spPr/>
      <dgm:t>
        <a:bodyPr/>
        <a:lstStyle/>
        <a:p>
          <a:endParaRPr lang="de-DE" sz="1600"/>
        </a:p>
      </dgm:t>
    </dgm:pt>
    <dgm:pt modelId="{94C59E2A-CEF6-462E-B71B-BD89D88BBF93}">
      <dgm:prSet phldrT="[Text]" custT="1"/>
      <dgm:spPr/>
      <dgm:t>
        <a:bodyPr/>
        <a:lstStyle/>
        <a:p>
          <a:r>
            <a:rPr lang="de-DE" sz="1600" dirty="0" smtClean="0">
              <a:solidFill>
                <a:schemeClr val="bg1"/>
              </a:solidFill>
            </a:rPr>
            <a:t>Prinzipien erkennen</a:t>
          </a:r>
          <a:endParaRPr lang="de-DE" sz="1600" dirty="0">
            <a:solidFill>
              <a:schemeClr val="bg1"/>
            </a:solidFill>
          </a:endParaRPr>
        </a:p>
      </dgm:t>
    </dgm:pt>
    <dgm:pt modelId="{F4AECBF4-9D4C-4DE5-B175-B90ED8B23CEE}" type="parTrans" cxnId="{DC9BE8AF-C982-41D9-A724-D87978F6695F}">
      <dgm:prSet/>
      <dgm:spPr/>
      <dgm:t>
        <a:bodyPr/>
        <a:lstStyle/>
        <a:p>
          <a:endParaRPr lang="de-DE" sz="1600"/>
        </a:p>
      </dgm:t>
    </dgm:pt>
    <dgm:pt modelId="{8C519FF8-5BEF-4709-89E9-0CCF0D8A089D}" type="sibTrans" cxnId="{DC9BE8AF-C982-41D9-A724-D87978F6695F}">
      <dgm:prSet/>
      <dgm:spPr/>
      <dgm:t>
        <a:bodyPr/>
        <a:lstStyle/>
        <a:p>
          <a:endParaRPr lang="de-DE" sz="1600"/>
        </a:p>
      </dgm:t>
    </dgm:pt>
    <dgm:pt modelId="{76B32E9D-A0A9-49E3-81C4-AEE57CE26963}">
      <dgm:prSet phldrT="[Text]" custT="1"/>
      <dgm:spPr/>
      <dgm:t>
        <a:bodyPr/>
        <a:lstStyle/>
        <a:p>
          <a:r>
            <a:rPr lang="de-DE" sz="1600" dirty="0" smtClean="0"/>
            <a:t>im Konkreten </a:t>
          </a:r>
          <a:r>
            <a:rPr lang="de-DE" sz="1600" smtClean="0"/>
            <a:t>das Grundsätzliche entdecken</a:t>
          </a:r>
          <a:endParaRPr lang="de-DE" sz="1600" dirty="0"/>
        </a:p>
      </dgm:t>
    </dgm:pt>
    <dgm:pt modelId="{5C85A8FF-9A99-4FF3-9209-2CBED9BEF268}" type="parTrans" cxnId="{3F86BA0D-37F3-46D6-8854-152EC3F05FFF}">
      <dgm:prSet/>
      <dgm:spPr/>
      <dgm:t>
        <a:bodyPr/>
        <a:lstStyle/>
        <a:p>
          <a:endParaRPr lang="de-DE" sz="1600"/>
        </a:p>
      </dgm:t>
    </dgm:pt>
    <dgm:pt modelId="{FA962343-AE90-4A8D-8BC6-BF842E8E7B5C}" type="sibTrans" cxnId="{3F86BA0D-37F3-46D6-8854-152EC3F05FFF}">
      <dgm:prSet/>
      <dgm:spPr/>
      <dgm:t>
        <a:bodyPr/>
        <a:lstStyle/>
        <a:p>
          <a:endParaRPr lang="de-DE" sz="1600"/>
        </a:p>
      </dgm:t>
    </dgm:pt>
    <dgm:pt modelId="{5C0B63C6-4BF0-4A62-8BCD-30FA7C3CDBD4}">
      <dgm:prSet custT="1"/>
      <dgm:spPr/>
      <dgm:t>
        <a:bodyPr/>
        <a:lstStyle/>
        <a:p>
          <a:r>
            <a:rPr lang="de-DE" sz="1600" dirty="0" smtClean="0"/>
            <a:t>Kann diese Bild/Text-Welt zur Welt des Denkens der </a:t>
          </a:r>
          <a:r>
            <a:rPr lang="de-DE" sz="1600" dirty="0" err="1" smtClean="0"/>
            <a:t>SuS</a:t>
          </a:r>
          <a:r>
            <a:rPr lang="de-DE" sz="1600" dirty="0" smtClean="0"/>
            <a:t> werden? (Kontrasterfahrung - das Fremde, Andere, Fragliche)  </a:t>
          </a:r>
        </a:p>
      </dgm:t>
    </dgm:pt>
    <dgm:pt modelId="{7E3964FC-C3DE-44C3-B40D-38C7E818621F}" type="parTrans" cxnId="{2FFBC185-B350-483C-B716-6087FDA3B906}">
      <dgm:prSet/>
      <dgm:spPr/>
      <dgm:t>
        <a:bodyPr/>
        <a:lstStyle/>
        <a:p>
          <a:endParaRPr lang="de-DE" sz="1600"/>
        </a:p>
      </dgm:t>
    </dgm:pt>
    <dgm:pt modelId="{B299CB95-97F8-44F9-8661-FB002BA8B1A2}" type="sibTrans" cxnId="{2FFBC185-B350-483C-B716-6087FDA3B906}">
      <dgm:prSet/>
      <dgm:spPr/>
      <dgm:t>
        <a:bodyPr/>
        <a:lstStyle/>
        <a:p>
          <a:endParaRPr lang="de-DE" sz="1600"/>
        </a:p>
      </dgm:t>
    </dgm:pt>
    <dgm:pt modelId="{CEEC8E54-E463-4734-83D1-3C81E7037BBF}">
      <dgm:prSet custT="1"/>
      <dgm:spPr/>
      <dgm:t>
        <a:bodyPr/>
        <a:lstStyle/>
        <a:p>
          <a:r>
            <a:rPr lang="de-DE" sz="1600" dirty="0" smtClean="0"/>
            <a:t>Eigenes Urteil ermöglichen - Bezug auf eigene Lebensorientierung</a:t>
          </a:r>
        </a:p>
      </dgm:t>
    </dgm:pt>
    <dgm:pt modelId="{3B55FB4F-64C3-4CED-819E-F1FD2F73A6F7}" type="parTrans" cxnId="{0F6D0232-B8E4-43C5-93F1-B3DCA2D8DF13}">
      <dgm:prSet/>
      <dgm:spPr/>
      <dgm:t>
        <a:bodyPr/>
        <a:lstStyle/>
        <a:p>
          <a:endParaRPr lang="de-DE" sz="1600"/>
        </a:p>
      </dgm:t>
    </dgm:pt>
    <dgm:pt modelId="{57473D9D-483E-487D-84E9-243373DB9727}" type="sibTrans" cxnId="{0F6D0232-B8E4-43C5-93F1-B3DCA2D8DF13}">
      <dgm:prSet/>
      <dgm:spPr/>
      <dgm:t>
        <a:bodyPr/>
        <a:lstStyle/>
        <a:p>
          <a:endParaRPr lang="de-DE" sz="1600"/>
        </a:p>
      </dgm:t>
    </dgm:pt>
    <dgm:pt modelId="{4544CEAF-662F-431D-B834-D8D45E6E6D04}">
      <dgm:prSet phldrT="[Text]" custT="1"/>
      <dgm:spPr/>
      <dgm:t>
        <a:bodyPr/>
        <a:lstStyle/>
        <a:p>
          <a:r>
            <a:rPr lang="de-DE" sz="1600" dirty="0" smtClean="0"/>
            <a:t>Selbsttätigkeit + kooperative Lernformen (ich* - du/wir – ich**)</a:t>
          </a:r>
          <a:endParaRPr lang="de-DE" sz="1600" dirty="0"/>
        </a:p>
      </dgm:t>
    </dgm:pt>
    <dgm:pt modelId="{DF641AA0-95DC-4E83-B831-E1F546F5B08D}" type="parTrans" cxnId="{240C96FD-A15F-452C-912C-C82B48830276}">
      <dgm:prSet/>
      <dgm:spPr/>
      <dgm:t>
        <a:bodyPr/>
        <a:lstStyle/>
        <a:p>
          <a:endParaRPr lang="de-DE"/>
        </a:p>
      </dgm:t>
    </dgm:pt>
    <dgm:pt modelId="{172D9F4E-6214-430A-BA3B-0767BB007C5F}" type="sibTrans" cxnId="{240C96FD-A15F-452C-912C-C82B48830276}">
      <dgm:prSet/>
      <dgm:spPr/>
      <dgm:t>
        <a:bodyPr/>
        <a:lstStyle/>
        <a:p>
          <a:endParaRPr lang="de-DE"/>
        </a:p>
      </dgm:t>
    </dgm:pt>
    <dgm:pt modelId="{FA93997E-8480-403B-ACD4-90EABC90B598}">
      <dgm:prSet phldrT="[Text]" custT="1"/>
      <dgm:spPr/>
      <dgm:t>
        <a:bodyPr/>
        <a:lstStyle/>
        <a:p>
          <a:r>
            <a:rPr lang="de-DE" sz="1600" dirty="0" smtClean="0"/>
            <a:t>Welche Antwort wird darin gegeben?</a:t>
          </a:r>
          <a:endParaRPr lang="de-DE" sz="1600" dirty="0"/>
        </a:p>
      </dgm:t>
    </dgm:pt>
    <dgm:pt modelId="{76981736-14F4-4629-B6FB-8595D2087012}" type="parTrans" cxnId="{4B047752-01C1-49F5-B21D-150F95B683A9}">
      <dgm:prSet/>
      <dgm:spPr/>
      <dgm:t>
        <a:bodyPr/>
        <a:lstStyle/>
        <a:p>
          <a:endParaRPr lang="de-DE"/>
        </a:p>
      </dgm:t>
    </dgm:pt>
    <dgm:pt modelId="{62B46212-10B7-495E-A4BF-F9B72B39D042}" type="sibTrans" cxnId="{4B047752-01C1-49F5-B21D-150F95B683A9}">
      <dgm:prSet/>
      <dgm:spPr/>
      <dgm:t>
        <a:bodyPr/>
        <a:lstStyle/>
        <a:p>
          <a:endParaRPr lang="de-DE"/>
        </a:p>
      </dgm:t>
    </dgm:pt>
    <dgm:pt modelId="{0DCAC83D-6187-48BE-A606-A22787C685F7}">
      <dgm:prSet phldrT="[Text]" custT="1"/>
      <dgm:spPr/>
      <dgm:t>
        <a:bodyPr/>
        <a:lstStyle/>
        <a:p>
          <a:r>
            <a:rPr lang="de-DE" sz="1600" dirty="0" smtClean="0"/>
            <a:t>Vernetzung </a:t>
          </a:r>
          <a:r>
            <a:rPr lang="de-DE" sz="1600" smtClean="0"/>
            <a:t>und Komplementarität (exemplarisches Lernen)</a:t>
          </a:r>
          <a:endParaRPr lang="de-DE" dirty="0"/>
        </a:p>
      </dgm:t>
    </dgm:pt>
    <dgm:pt modelId="{6F08A094-3BD5-48A1-A97E-8042197E5439}" type="sibTrans" cxnId="{EDA6A8A1-418F-42A8-95C3-CD69D432F4AF}">
      <dgm:prSet/>
      <dgm:spPr/>
      <dgm:t>
        <a:bodyPr/>
        <a:lstStyle/>
        <a:p>
          <a:endParaRPr lang="de-DE"/>
        </a:p>
      </dgm:t>
    </dgm:pt>
    <dgm:pt modelId="{DB14E2D6-D500-41F5-BA53-160B98A55CE4}" type="parTrans" cxnId="{EDA6A8A1-418F-42A8-95C3-CD69D432F4AF}">
      <dgm:prSet/>
      <dgm:spPr/>
      <dgm:t>
        <a:bodyPr/>
        <a:lstStyle/>
        <a:p>
          <a:endParaRPr lang="de-DE"/>
        </a:p>
      </dgm:t>
    </dgm:pt>
    <dgm:pt modelId="{380CF22F-52A1-4CBA-8C63-BFAB7275CF29}">
      <dgm:prSet custT="1"/>
      <dgm:spPr/>
      <dgm:t>
        <a:bodyPr/>
        <a:lstStyle/>
        <a:p>
          <a:r>
            <a:rPr lang="de-DE" sz="1600" dirty="0" smtClean="0"/>
            <a:t>Bündelung, Pointierung, Sicherung: ein Symbol, eine Frage, eine Aussage für das Allgemeine finden</a:t>
          </a:r>
          <a:endParaRPr lang="de-DE" sz="1600" dirty="0"/>
        </a:p>
      </dgm:t>
    </dgm:pt>
    <dgm:pt modelId="{3684FC90-8422-4FD7-946F-4AFD13481579}" type="sibTrans" cxnId="{10E6472C-47B0-4EB8-B85E-A2FC0CB0AEEB}">
      <dgm:prSet/>
      <dgm:spPr/>
      <dgm:t>
        <a:bodyPr/>
        <a:lstStyle/>
        <a:p>
          <a:endParaRPr lang="de-DE" sz="1600"/>
        </a:p>
      </dgm:t>
    </dgm:pt>
    <dgm:pt modelId="{419F813C-012F-4B3D-8668-849D355C3D2D}" type="parTrans" cxnId="{10E6472C-47B0-4EB8-B85E-A2FC0CB0AEEB}">
      <dgm:prSet/>
      <dgm:spPr/>
      <dgm:t>
        <a:bodyPr/>
        <a:lstStyle/>
        <a:p>
          <a:endParaRPr lang="de-DE" sz="1600"/>
        </a:p>
      </dgm:t>
    </dgm:pt>
    <dgm:pt modelId="{94D795A4-8A83-4F83-AB4C-57519D868119}" type="pres">
      <dgm:prSet presAssocID="{6B6BFB2D-9F04-4169-A40C-5C1F29F3B2AA}" presName="linearFlow" presStyleCnt="0">
        <dgm:presLayoutVars>
          <dgm:dir/>
          <dgm:animLvl val="lvl"/>
          <dgm:resizeHandles val="exact"/>
        </dgm:presLayoutVars>
      </dgm:prSet>
      <dgm:spPr/>
      <dgm:t>
        <a:bodyPr/>
        <a:lstStyle/>
        <a:p>
          <a:endParaRPr lang="de-DE"/>
        </a:p>
      </dgm:t>
    </dgm:pt>
    <dgm:pt modelId="{84F70C6D-F699-48F7-B50D-4C70FC3CCEA1}" type="pres">
      <dgm:prSet presAssocID="{DE1456DD-89EA-4030-96D0-63F7A67A7BFD}" presName="composite" presStyleCnt="0"/>
      <dgm:spPr/>
    </dgm:pt>
    <dgm:pt modelId="{B2DE1E30-2F4F-4A2A-AD24-B4D37B264A0A}" type="pres">
      <dgm:prSet presAssocID="{DE1456DD-89EA-4030-96D0-63F7A67A7BFD}" presName="parentText" presStyleLbl="alignNode1" presStyleIdx="0" presStyleCnt="3">
        <dgm:presLayoutVars>
          <dgm:chMax val="1"/>
          <dgm:bulletEnabled val="1"/>
        </dgm:presLayoutVars>
      </dgm:prSet>
      <dgm:spPr/>
      <dgm:t>
        <a:bodyPr/>
        <a:lstStyle/>
        <a:p>
          <a:endParaRPr lang="de-DE"/>
        </a:p>
      </dgm:t>
    </dgm:pt>
    <dgm:pt modelId="{E63AC7CB-AB97-401A-94BE-0AD9796376B5}" type="pres">
      <dgm:prSet presAssocID="{DE1456DD-89EA-4030-96D0-63F7A67A7BFD}" presName="descendantText" presStyleLbl="alignAcc1" presStyleIdx="0" presStyleCnt="3">
        <dgm:presLayoutVars>
          <dgm:bulletEnabled val="1"/>
        </dgm:presLayoutVars>
      </dgm:prSet>
      <dgm:spPr/>
      <dgm:t>
        <a:bodyPr/>
        <a:lstStyle/>
        <a:p>
          <a:endParaRPr lang="de-DE"/>
        </a:p>
      </dgm:t>
    </dgm:pt>
    <dgm:pt modelId="{AEC800E0-35FC-4F83-A175-4145A1BA8310}" type="pres">
      <dgm:prSet presAssocID="{B19011D8-CFE4-48E3-A4EC-23C69EC21780}" presName="sp" presStyleCnt="0"/>
      <dgm:spPr/>
    </dgm:pt>
    <dgm:pt modelId="{56B130E4-01EF-41EE-A4A3-45B34ACB2400}" type="pres">
      <dgm:prSet presAssocID="{14C95DA9-150D-4DBB-A57B-235EE7FD58D0}" presName="composite" presStyleCnt="0"/>
      <dgm:spPr/>
    </dgm:pt>
    <dgm:pt modelId="{4B7DE644-63CD-4CE4-AB00-1EFF9E428C40}" type="pres">
      <dgm:prSet presAssocID="{14C95DA9-150D-4DBB-A57B-235EE7FD58D0}" presName="parentText" presStyleLbl="alignNode1" presStyleIdx="1" presStyleCnt="3">
        <dgm:presLayoutVars>
          <dgm:chMax val="1"/>
          <dgm:bulletEnabled val="1"/>
        </dgm:presLayoutVars>
      </dgm:prSet>
      <dgm:spPr/>
      <dgm:t>
        <a:bodyPr/>
        <a:lstStyle/>
        <a:p>
          <a:endParaRPr lang="de-DE"/>
        </a:p>
      </dgm:t>
    </dgm:pt>
    <dgm:pt modelId="{3C814273-611B-4154-A764-644D18E6DCDB}" type="pres">
      <dgm:prSet presAssocID="{14C95DA9-150D-4DBB-A57B-235EE7FD58D0}" presName="descendantText" presStyleLbl="alignAcc1" presStyleIdx="1" presStyleCnt="3">
        <dgm:presLayoutVars>
          <dgm:bulletEnabled val="1"/>
        </dgm:presLayoutVars>
      </dgm:prSet>
      <dgm:spPr/>
      <dgm:t>
        <a:bodyPr/>
        <a:lstStyle/>
        <a:p>
          <a:endParaRPr lang="de-DE"/>
        </a:p>
      </dgm:t>
    </dgm:pt>
    <dgm:pt modelId="{648CF407-9969-4181-806D-8DD73371B023}" type="pres">
      <dgm:prSet presAssocID="{AFA3FE75-6C8E-40A4-83A1-C9BAE317CB18}" presName="sp" presStyleCnt="0"/>
      <dgm:spPr/>
    </dgm:pt>
    <dgm:pt modelId="{98A3D305-D5A7-4C78-B220-EEB53FD673B9}" type="pres">
      <dgm:prSet presAssocID="{94C59E2A-CEF6-462E-B71B-BD89D88BBF93}" presName="composite" presStyleCnt="0"/>
      <dgm:spPr/>
    </dgm:pt>
    <dgm:pt modelId="{09C178D6-FE04-4A1D-8D11-565EBC7A47E1}" type="pres">
      <dgm:prSet presAssocID="{94C59E2A-CEF6-462E-B71B-BD89D88BBF93}" presName="parentText" presStyleLbl="alignNode1" presStyleIdx="2" presStyleCnt="3">
        <dgm:presLayoutVars>
          <dgm:chMax val="1"/>
          <dgm:bulletEnabled val="1"/>
        </dgm:presLayoutVars>
      </dgm:prSet>
      <dgm:spPr/>
      <dgm:t>
        <a:bodyPr/>
        <a:lstStyle/>
        <a:p>
          <a:endParaRPr lang="de-DE"/>
        </a:p>
      </dgm:t>
    </dgm:pt>
    <dgm:pt modelId="{A462BF97-5390-4BC9-8B66-A4B0621DDAB2}" type="pres">
      <dgm:prSet presAssocID="{94C59E2A-CEF6-462E-B71B-BD89D88BBF93}" presName="descendantText" presStyleLbl="alignAcc1" presStyleIdx="2" presStyleCnt="3">
        <dgm:presLayoutVars>
          <dgm:bulletEnabled val="1"/>
        </dgm:presLayoutVars>
      </dgm:prSet>
      <dgm:spPr/>
      <dgm:t>
        <a:bodyPr/>
        <a:lstStyle/>
        <a:p>
          <a:endParaRPr lang="de-DE"/>
        </a:p>
      </dgm:t>
    </dgm:pt>
  </dgm:ptLst>
  <dgm:cxnLst>
    <dgm:cxn modelId="{91309D20-FC1A-4552-BD6C-5204572E7CE7}" type="presOf" srcId="{C2FF5FBD-63E2-4B4D-88A1-94868CD12CFF}" destId="{3C814273-611B-4154-A764-644D18E6DCDB}" srcOrd="0" destOrd="0" presId="urn:microsoft.com/office/officeart/2005/8/layout/chevron2"/>
    <dgm:cxn modelId="{BD9125E5-EF61-4865-869B-791B8864CC00}" type="presOf" srcId="{14C95DA9-150D-4DBB-A57B-235EE7FD58D0}" destId="{4B7DE644-63CD-4CE4-AB00-1EFF9E428C40}" srcOrd="0" destOrd="0" presId="urn:microsoft.com/office/officeart/2005/8/layout/chevron2"/>
    <dgm:cxn modelId="{72D49E64-0872-4ABF-9B22-B3F0EC34ED93}" type="presOf" srcId="{FA93997E-8480-403B-ACD4-90EABC90B598}" destId="{E63AC7CB-AB97-401A-94BE-0AD9796376B5}" srcOrd="0" destOrd="1" presId="urn:microsoft.com/office/officeart/2005/8/layout/chevron2"/>
    <dgm:cxn modelId="{3CE7F858-CD9E-47BD-96B5-3BFDB5C9029D}" type="presOf" srcId="{5DD6B3A7-CF9C-417A-BA63-B7CE947A54C8}" destId="{E63AC7CB-AB97-401A-94BE-0AD9796376B5}" srcOrd="0" destOrd="0" presId="urn:microsoft.com/office/officeart/2005/8/layout/chevron2"/>
    <dgm:cxn modelId="{DC9BE8AF-C982-41D9-A724-D87978F6695F}" srcId="{6B6BFB2D-9F04-4169-A40C-5C1F29F3B2AA}" destId="{94C59E2A-CEF6-462E-B71B-BD89D88BBF93}" srcOrd="2" destOrd="0" parTransId="{F4AECBF4-9D4C-4DE5-B175-B90ED8B23CEE}" sibTransId="{8C519FF8-5BEF-4709-89E9-0CCF0D8A089D}"/>
    <dgm:cxn modelId="{240C96FD-A15F-452C-912C-C82B48830276}" srcId="{14C95DA9-150D-4DBB-A57B-235EE7FD58D0}" destId="{4544CEAF-662F-431D-B834-D8D45E6E6D04}" srcOrd="1" destOrd="0" parTransId="{DF641AA0-95DC-4E83-B831-E1F546F5B08D}" sibTransId="{172D9F4E-6214-430A-BA3B-0767BB007C5F}"/>
    <dgm:cxn modelId="{BBFB7A97-8E99-440B-88D9-C86A5584C1B5}" type="presOf" srcId="{5C0B63C6-4BF0-4A62-8BCD-30FA7C3CDBD4}" destId="{E63AC7CB-AB97-401A-94BE-0AD9796376B5}" srcOrd="0" destOrd="2" presId="urn:microsoft.com/office/officeart/2005/8/layout/chevron2"/>
    <dgm:cxn modelId="{10E6472C-47B0-4EB8-B85E-A2FC0CB0AEEB}" srcId="{94C59E2A-CEF6-462E-B71B-BD89D88BBF93}" destId="{380CF22F-52A1-4CBA-8C63-BFAB7275CF29}" srcOrd="2" destOrd="0" parTransId="{419F813C-012F-4B3D-8668-849D355C3D2D}" sibTransId="{3684FC90-8422-4FD7-946F-4AFD13481579}"/>
    <dgm:cxn modelId="{E8D89F69-688A-4A8A-817B-3DF066F27059}" type="presOf" srcId="{4544CEAF-662F-431D-B834-D8D45E6E6D04}" destId="{3C814273-611B-4154-A764-644D18E6DCDB}" srcOrd="0" destOrd="1" presId="urn:microsoft.com/office/officeart/2005/8/layout/chevron2"/>
    <dgm:cxn modelId="{655EFB8A-AD6E-49BA-AFE4-EA13863292C8}" srcId="{14C95DA9-150D-4DBB-A57B-235EE7FD58D0}" destId="{C2FF5FBD-63E2-4B4D-88A1-94868CD12CFF}" srcOrd="0" destOrd="0" parTransId="{05A72C1D-17BC-48BF-BF1A-5FFE9A75456B}" sibTransId="{A7880252-CBAF-4CC4-AFE8-5CD3092E3AB0}"/>
    <dgm:cxn modelId="{171CFF9E-3674-41D0-9D98-4EEFC764F396}" type="presOf" srcId="{6B6BFB2D-9F04-4169-A40C-5C1F29F3B2AA}" destId="{94D795A4-8A83-4F83-AB4C-57519D868119}" srcOrd="0" destOrd="0" presId="urn:microsoft.com/office/officeart/2005/8/layout/chevron2"/>
    <dgm:cxn modelId="{EDA6A8A1-418F-42A8-95C3-CD69D432F4AF}" srcId="{94C59E2A-CEF6-462E-B71B-BD89D88BBF93}" destId="{0DCAC83D-6187-48BE-A606-A22787C685F7}" srcOrd="1" destOrd="0" parTransId="{DB14E2D6-D500-41F5-BA53-160B98A55CE4}" sibTransId="{6F08A094-3BD5-48A1-A97E-8042197E5439}"/>
    <dgm:cxn modelId="{4B047752-01C1-49F5-B21D-150F95B683A9}" srcId="{DE1456DD-89EA-4030-96D0-63F7A67A7BFD}" destId="{FA93997E-8480-403B-ACD4-90EABC90B598}" srcOrd="1" destOrd="0" parTransId="{76981736-14F4-4629-B6FB-8595D2087012}" sibTransId="{62B46212-10B7-495E-A4BF-F9B72B39D042}"/>
    <dgm:cxn modelId="{095032BF-BC1D-428A-A430-BD69F5F06D7C}" srcId="{6B6BFB2D-9F04-4169-A40C-5C1F29F3B2AA}" destId="{14C95DA9-150D-4DBB-A57B-235EE7FD58D0}" srcOrd="1" destOrd="0" parTransId="{6823545C-40B2-4E4A-BD22-8A475899D002}" sibTransId="{AFA3FE75-6C8E-40A4-83A1-C9BAE317CB18}"/>
    <dgm:cxn modelId="{ACB9E45D-BD71-49E7-87E5-99D25AA5B26C}" type="presOf" srcId="{DE1456DD-89EA-4030-96D0-63F7A67A7BFD}" destId="{B2DE1E30-2F4F-4A2A-AD24-B4D37B264A0A}" srcOrd="0" destOrd="0" presId="urn:microsoft.com/office/officeart/2005/8/layout/chevron2"/>
    <dgm:cxn modelId="{60617E89-1D47-40AF-95CB-76828EE832CA}" srcId="{6B6BFB2D-9F04-4169-A40C-5C1F29F3B2AA}" destId="{DE1456DD-89EA-4030-96D0-63F7A67A7BFD}" srcOrd="0" destOrd="0" parTransId="{D8F01072-14EE-4F34-AEEC-A529B0ED81EC}" sibTransId="{B19011D8-CFE4-48E3-A4EC-23C69EC21780}"/>
    <dgm:cxn modelId="{2FFBC185-B350-483C-B716-6087FDA3B906}" srcId="{DE1456DD-89EA-4030-96D0-63F7A67A7BFD}" destId="{5C0B63C6-4BF0-4A62-8BCD-30FA7C3CDBD4}" srcOrd="2" destOrd="0" parTransId="{7E3964FC-C3DE-44C3-B40D-38C7E818621F}" sibTransId="{B299CB95-97F8-44F9-8661-FB002BA8B1A2}"/>
    <dgm:cxn modelId="{1E17C4B7-9D14-49F6-822F-587E0F423476}" type="presOf" srcId="{0DCAC83D-6187-48BE-A606-A22787C685F7}" destId="{A462BF97-5390-4BC9-8B66-A4B0621DDAB2}" srcOrd="0" destOrd="1" presId="urn:microsoft.com/office/officeart/2005/8/layout/chevron2"/>
    <dgm:cxn modelId="{0F6D0232-B8E4-43C5-93F1-B3DCA2D8DF13}" srcId="{14C95DA9-150D-4DBB-A57B-235EE7FD58D0}" destId="{CEEC8E54-E463-4734-83D1-3C81E7037BBF}" srcOrd="2" destOrd="0" parTransId="{3B55FB4F-64C3-4CED-819E-F1FD2F73A6F7}" sibTransId="{57473D9D-483E-487D-84E9-243373DB9727}"/>
    <dgm:cxn modelId="{E7CC0874-3B0B-4311-A321-C7C6E4D94152}" type="presOf" srcId="{94C59E2A-CEF6-462E-B71B-BD89D88BBF93}" destId="{09C178D6-FE04-4A1D-8D11-565EBC7A47E1}" srcOrd="0" destOrd="0" presId="urn:microsoft.com/office/officeart/2005/8/layout/chevron2"/>
    <dgm:cxn modelId="{9CA20F68-8B62-437B-A4CA-3D1E0FBF7853}" type="presOf" srcId="{76B32E9D-A0A9-49E3-81C4-AEE57CE26963}" destId="{A462BF97-5390-4BC9-8B66-A4B0621DDAB2}" srcOrd="0" destOrd="0" presId="urn:microsoft.com/office/officeart/2005/8/layout/chevron2"/>
    <dgm:cxn modelId="{B5E45805-A7CB-4913-B513-5BC71BBF953D}" type="presOf" srcId="{CEEC8E54-E463-4734-83D1-3C81E7037BBF}" destId="{3C814273-611B-4154-A764-644D18E6DCDB}" srcOrd="0" destOrd="2" presId="urn:microsoft.com/office/officeart/2005/8/layout/chevron2"/>
    <dgm:cxn modelId="{A738C961-6BC9-4536-A0F1-65BD9F22971B}" srcId="{DE1456DD-89EA-4030-96D0-63F7A67A7BFD}" destId="{5DD6B3A7-CF9C-417A-BA63-B7CE947A54C8}" srcOrd="0" destOrd="0" parTransId="{E30D2017-CC53-4389-B809-01A398D63FB2}" sibTransId="{A309E598-C5B2-4D4D-8428-56304CF4C5DD}"/>
    <dgm:cxn modelId="{519D0126-51A7-473A-B81F-087082D4021D}" type="presOf" srcId="{380CF22F-52A1-4CBA-8C63-BFAB7275CF29}" destId="{A462BF97-5390-4BC9-8B66-A4B0621DDAB2}" srcOrd="0" destOrd="2" presId="urn:microsoft.com/office/officeart/2005/8/layout/chevron2"/>
    <dgm:cxn modelId="{3F86BA0D-37F3-46D6-8854-152EC3F05FFF}" srcId="{94C59E2A-CEF6-462E-B71B-BD89D88BBF93}" destId="{76B32E9D-A0A9-49E3-81C4-AEE57CE26963}" srcOrd="0" destOrd="0" parTransId="{5C85A8FF-9A99-4FF3-9209-2CBED9BEF268}" sibTransId="{FA962343-AE90-4A8D-8BC6-BF842E8E7B5C}"/>
    <dgm:cxn modelId="{1B48739C-CD7C-4B35-955A-CA9A7F00DDD3}" type="presParOf" srcId="{94D795A4-8A83-4F83-AB4C-57519D868119}" destId="{84F70C6D-F699-48F7-B50D-4C70FC3CCEA1}" srcOrd="0" destOrd="0" presId="urn:microsoft.com/office/officeart/2005/8/layout/chevron2"/>
    <dgm:cxn modelId="{5E8D5EA8-862F-4CEC-A00D-A60501FB6178}" type="presParOf" srcId="{84F70C6D-F699-48F7-B50D-4C70FC3CCEA1}" destId="{B2DE1E30-2F4F-4A2A-AD24-B4D37B264A0A}" srcOrd="0" destOrd="0" presId="urn:microsoft.com/office/officeart/2005/8/layout/chevron2"/>
    <dgm:cxn modelId="{84B479FC-49C0-4F36-8328-ADD8164F3090}" type="presParOf" srcId="{84F70C6D-F699-48F7-B50D-4C70FC3CCEA1}" destId="{E63AC7CB-AB97-401A-94BE-0AD9796376B5}" srcOrd="1" destOrd="0" presId="urn:microsoft.com/office/officeart/2005/8/layout/chevron2"/>
    <dgm:cxn modelId="{8B327E74-85E8-4380-AFA7-07F5548AEF8C}" type="presParOf" srcId="{94D795A4-8A83-4F83-AB4C-57519D868119}" destId="{AEC800E0-35FC-4F83-A175-4145A1BA8310}" srcOrd="1" destOrd="0" presId="urn:microsoft.com/office/officeart/2005/8/layout/chevron2"/>
    <dgm:cxn modelId="{7B7F70C8-4DBB-468E-BD5B-84B5BBAD351D}" type="presParOf" srcId="{94D795A4-8A83-4F83-AB4C-57519D868119}" destId="{56B130E4-01EF-41EE-A4A3-45B34ACB2400}" srcOrd="2" destOrd="0" presId="urn:microsoft.com/office/officeart/2005/8/layout/chevron2"/>
    <dgm:cxn modelId="{E38FFB43-3BFB-4120-BAEB-2311E986B865}" type="presParOf" srcId="{56B130E4-01EF-41EE-A4A3-45B34ACB2400}" destId="{4B7DE644-63CD-4CE4-AB00-1EFF9E428C40}" srcOrd="0" destOrd="0" presId="urn:microsoft.com/office/officeart/2005/8/layout/chevron2"/>
    <dgm:cxn modelId="{98FD199D-5DD1-43A3-B1A9-64086C0767CA}" type="presParOf" srcId="{56B130E4-01EF-41EE-A4A3-45B34ACB2400}" destId="{3C814273-611B-4154-A764-644D18E6DCDB}" srcOrd="1" destOrd="0" presId="urn:microsoft.com/office/officeart/2005/8/layout/chevron2"/>
    <dgm:cxn modelId="{103DE3F2-B3EE-4610-840A-A4280F271621}" type="presParOf" srcId="{94D795A4-8A83-4F83-AB4C-57519D868119}" destId="{648CF407-9969-4181-806D-8DD73371B023}" srcOrd="3" destOrd="0" presId="urn:microsoft.com/office/officeart/2005/8/layout/chevron2"/>
    <dgm:cxn modelId="{F5687ABF-B4EB-4FBF-ACAA-08B8F48F9F00}" type="presParOf" srcId="{94D795A4-8A83-4F83-AB4C-57519D868119}" destId="{98A3D305-D5A7-4C78-B220-EEB53FD673B9}" srcOrd="4" destOrd="0" presId="urn:microsoft.com/office/officeart/2005/8/layout/chevron2"/>
    <dgm:cxn modelId="{B69149DB-FE57-4A54-A5F5-6B08F965F805}" type="presParOf" srcId="{98A3D305-D5A7-4C78-B220-EEB53FD673B9}" destId="{09C178D6-FE04-4A1D-8D11-565EBC7A47E1}" srcOrd="0" destOrd="0" presId="urn:microsoft.com/office/officeart/2005/8/layout/chevron2"/>
    <dgm:cxn modelId="{3D982A04-5BB8-40B9-9F51-1CA1BD07A56B}" type="presParOf" srcId="{98A3D305-D5A7-4C78-B220-EEB53FD673B9}" destId="{A462BF97-5390-4BC9-8B66-A4B0621DDAB2}" srcOrd="1" destOrd="0" presId="urn:microsoft.com/office/officeart/2005/8/layout/chevron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2DE1E30-2F4F-4A2A-AD24-B4D37B264A0A}">
      <dsp:nvSpPr>
        <dsp:cNvPr id="0" name=""/>
        <dsp:cNvSpPr/>
      </dsp:nvSpPr>
      <dsp:spPr>
        <a:xfrm rot="5400000">
          <a:off x="-274207" y="279950"/>
          <a:ext cx="1828053" cy="1279637"/>
        </a:xfrm>
        <a:prstGeom prst="chevron">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de-DE" sz="1600" kern="1200" dirty="0" smtClean="0">
              <a:solidFill>
                <a:schemeClr val="bg1"/>
              </a:solidFill>
            </a:rPr>
            <a:t>Religiöser </a:t>
          </a:r>
        </a:p>
        <a:p>
          <a:pPr lvl="0" algn="ctr" defTabSz="711200">
            <a:lnSpc>
              <a:spcPct val="90000"/>
            </a:lnSpc>
            <a:spcBef>
              <a:spcPct val="0"/>
            </a:spcBef>
            <a:spcAft>
              <a:spcPct val="35000"/>
            </a:spcAft>
          </a:pPr>
          <a:r>
            <a:rPr lang="de-DE" sz="1600" kern="1200" dirty="0" smtClean="0">
              <a:solidFill>
                <a:schemeClr val="bg1"/>
              </a:solidFill>
            </a:rPr>
            <a:t>Weltzugang</a:t>
          </a:r>
          <a:endParaRPr lang="de-DE" sz="1600" kern="1200" dirty="0">
            <a:solidFill>
              <a:schemeClr val="bg1"/>
            </a:solidFill>
          </a:endParaRPr>
        </a:p>
      </dsp:txBody>
      <dsp:txXfrm rot="-5400000">
        <a:off x="2" y="645561"/>
        <a:ext cx="1279637" cy="548416"/>
      </dsp:txXfrm>
    </dsp:sp>
    <dsp:sp modelId="{E63AC7CB-AB97-401A-94BE-0AD9796376B5}">
      <dsp:nvSpPr>
        <dsp:cNvPr id="0" name=""/>
        <dsp:cNvSpPr/>
      </dsp:nvSpPr>
      <dsp:spPr>
        <a:xfrm rot="5400000">
          <a:off x="3789804" y="-2504425"/>
          <a:ext cx="1188859" cy="6209194"/>
        </a:xfrm>
        <a:prstGeom prst="round2Same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3792" tIns="10160" rIns="10160" bIns="10160" numCol="1" spcCol="1270" anchor="ctr" anchorCtr="0">
          <a:noAutofit/>
        </a:bodyPr>
        <a:lstStyle/>
        <a:p>
          <a:pPr marL="171450" lvl="1" indent="-171450" algn="l" defTabSz="711200">
            <a:lnSpc>
              <a:spcPct val="90000"/>
            </a:lnSpc>
            <a:spcBef>
              <a:spcPct val="0"/>
            </a:spcBef>
            <a:spcAft>
              <a:spcPct val="15000"/>
            </a:spcAft>
            <a:buChar char="••"/>
          </a:pPr>
          <a:r>
            <a:rPr lang="de-DE" sz="1600" kern="1200" dirty="0" smtClean="0"/>
            <a:t>Anknüpfungspunkt: Welche (existentielle) Frage eröffnet das Bild/Text? </a:t>
          </a:r>
          <a:endParaRPr lang="de-DE" sz="1600" kern="1200" dirty="0"/>
        </a:p>
        <a:p>
          <a:pPr marL="171450" lvl="1" indent="-171450" algn="l" defTabSz="711200">
            <a:lnSpc>
              <a:spcPct val="90000"/>
            </a:lnSpc>
            <a:spcBef>
              <a:spcPct val="0"/>
            </a:spcBef>
            <a:spcAft>
              <a:spcPct val="15000"/>
            </a:spcAft>
            <a:buChar char="••"/>
          </a:pPr>
          <a:r>
            <a:rPr lang="de-DE" sz="1600" kern="1200" dirty="0" smtClean="0"/>
            <a:t>Welche Antwort wird darin gegeben?</a:t>
          </a:r>
          <a:endParaRPr lang="de-DE" sz="1600" kern="1200" dirty="0"/>
        </a:p>
        <a:p>
          <a:pPr marL="171450" lvl="1" indent="-171450" algn="l" defTabSz="711200">
            <a:lnSpc>
              <a:spcPct val="90000"/>
            </a:lnSpc>
            <a:spcBef>
              <a:spcPct val="0"/>
            </a:spcBef>
            <a:spcAft>
              <a:spcPct val="15000"/>
            </a:spcAft>
            <a:buChar char="••"/>
          </a:pPr>
          <a:r>
            <a:rPr lang="de-DE" sz="1600" kern="1200" dirty="0" smtClean="0"/>
            <a:t>Kann diese Bild/Text-Welt zur Welt des Denkens der </a:t>
          </a:r>
          <a:r>
            <a:rPr lang="de-DE" sz="1600" kern="1200" dirty="0" err="1" smtClean="0"/>
            <a:t>SuS</a:t>
          </a:r>
          <a:r>
            <a:rPr lang="de-DE" sz="1600" kern="1200" dirty="0" smtClean="0"/>
            <a:t> werden? (Kontrasterfahrung - das Fremde, Andere, Fragliche)  </a:t>
          </a:r>
        </a:p>
      </dsp:txBody>
      <dsp:txXfrm rot="-5400000">
        <a:off x="1279637" y="63777"/>
        <a:ext cx="6151159" cy="1072789"/>
      </dsp:txXfrm>
    </dsp:sp>
    <dsp:sp modelId="{4B7DE644-63CD-4CE4-AB00-1EFF9E428C40}">
      <dsp:nvSpPr>
        <dsp:cNvPr id="0" name=""/>
        <dsp:cNvSpPr/>
      </dsp:nvSpPr>
      <dsp:spPr>
        <a:xfrm rot="5400000">
          <a:off x="-274207" y="1916465"/>
          <a:ext cx="1828053" cy="1279637"/>
        </a:xfrm>
        <a:prstGeom prst="chevron">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de-DE" sz="1600" kern="1200" smtClean="0">
              <a:solidFill>
                <a:schemeClr val="bg1"/>
              </a:solidFill>
            </a:rPr>
            <a:t>Offenheit</a:t>
          </a:r>
        </a:p>
      </dsp:txBody>
      <dsp:txXfrm rot="-5400000">
        <a:off x="2" y="2282076"/>
        <a:ext cx="1279637" cy="548416"/>
      </dsp:txXfrm>
    </dsp:sp>
    <dsp:sp modelId="{3C814273-611B-4154-A764-644D18E6DCDB}">
      <dsp:nvSpPr>
        <dsp:cNvPr id="0" name=""/>
        <dsp:cNvSpPr/>
      </dsp:nvSpPr>
      <dsp:spPr>
        <a:xfrm rot="5400000">
          <a:off x="3790117" y="-868222"/>
          <a:ext cx="1188234" cy="6209194"/>
        </a:xfrm>
        <a:prstGeom prst="round2Same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3792" tIns="10160" rIns="10160" bIns="10160" numCol="1" spcCol="1270" anchor="ctr" anchorCtr="0">
          <a:noAutofit/>
        </a:bodyPr>
        <a:lstStyle/>
        <a:p>
          <a:pPr marL="171450" lvl="1" indent="-171450" algn="l" defTabSz="711200">
            <a:lnSpc>
              <a:spcPct val="90000"/>
            </a:lnSpc>
            <a:spcBef>
              <a:spcPct val="0"/>
            </a:spcBef>
            <a:spcAft>
              <a:spcPct val="15000"/>
            </a:spcAft>
            <a:buChar char="••"/>
          </a:pPr>
          <a:r>
            <a:rPr lang="de-DE" sz="1600" kern="1200" dirty="0" smtClean="0"/>
            <a:t>Aktivierung bestehender Ressourcen und Entdecken von Neuem</a:t>
          </a:r>
          <a:endParaRPr lang="de-DE" sz="1600" kern="1200" dirty="0"/>
        </a:p>
        <a:p>
          <a:pPr marL="171450" lvl="1" indent="-171450" algn="l" defTabSz="711200">
            <a:lnSpc>
              <a:spcPct val="90000"/>
            </a:lnSpc>
            <a:spcBef>
              <a:spcPct val="0"/>
            </a:spcBef>
            <a:spcAft>
              <a:spcPct val="15000"/>
            </a:spcAft>
            <a:buChar char="••"/>
          </a:pPr>
          <a:r>
            <a:rPr lang="de-DE" sz="1600" kern="1200" dirty="0" smtClean="0"/>
            <a:t>Selbsttätigkeit + kooperative Lernformen (ich* - du/wir – ich**)</a:t>
          </a:r>
          <a:endParaRPr lang="de-DE" sz="1600" kern="1200" dirty="0"/>
        </a:p>
        <a:p>
          <a:pPr marL="171450" lvl="1" indent="-171450" algn="l" defTabSz="711200">
            <a:lnSpc>
              <a:spcPct val="90000"/>
            </a:lnSpc>
            <a:spcBef>
              <a:spcPct val="0"/>
            </a:spcBef>
            <a:spcAft>
              <a:spcPct val="15000"/>
            </a:spcAft>
            <a:buChar char="••"/>
          </a:pPr>
          <a:r>
            <a:rPr lang="de-DE" sz="1600" kern="1200" dirty="0" smtClean="0"/>
            <a:t>Eigenes Urteil ermöglichen - Bezug auf eigene Lebensorientierung</a:t>
          </a:r>
        </a:p>
      </dsp:txBody>
      <dsp:txXfrm rot="-5400000">
        <a:off x="1279638" y="1700262"/>
        <a:ext cx="6151189" cy="1072224"/>
      </dsp:txXfrm>
    </dsp:sp>
    <dsp:sp modelId="{09C178D6-FE04-4A1D-8D11-565EBC7A47E1}">
      <dsp:nvSpPr>
        <dsp:cNvPr id="0" name=""/>
        <dsp:cNvSpPr/>
      </dsp:nvSpPr>
      <dsp:spPr>
        <a:xfrm rot="5400000">
          <a:off x="-274207" y="3552980"/>
          <a:ext cx="1828053" cy="1279637"/>
        </a:xfrm>
        <a:prstGeom prst="chevron">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de-DE" sz="1600" kern="1200" dirty="0" smtClean="0">
              <a:solidFill>
                <a:schemeClr val="bg1"/>
              </a:solidFill>
            </a:rPr>
            <a:t>Prinzipien erkennen</a:t>
          </a:r>
          <a:endParaRPr lang="de-DE" sz="1600" kern="1200" dirty="0">
            <a:solidFill>
              <a:schemeClr val="bg1"/>
            </a:solidFill>
          </a:endParaRPr>
        </a:p>
      </dsp:txBody>
      <dsp:txXfrm rot="-5400000">
        <a:off x="2" y="3918591"/>
        <a:ext cx="1279637" cy="548416"/>
      </dsp:txXfrm>
    </dsp:sp>
    <dsp:sp modelId="{A462BF97-5390-4BC9-8B66-A4B0621DDAB2}">
      <dsp:nvSpPr>
        <dsp:cNvPr id="0" name=""/>
        <dsp:cNvSpPr/>
      </dsp:nvSpPr>
      <dsp:spPr>
        <a:xfrm rot="5400000">
          <a:off x="3790117" y="768292"/>
          <a:ext cx="1188234" cy="6209194"/>
        </a:xfrm>
        <a:prstGeom prst="round2Same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3792" tIns="10160" rIns="10160" bIns="10160" numCol="1" spcCol="1270" anchor="ctr" anchorCtr="0">
          <a:noAutofit/>
        </a:bodyPr>
        <a:lstStyle/>
        <a:p>
          <a:pPr marL="171450" lvl="1" indent="-171450" algn="l" defTabSz="711200">
            <a:lnSpc>
              <a:spcPct val="90000"/>
            </a:lnSpc>
            <a:spcBef>
              <a:spcPct val="0"/>
            </a:spcBef>
            <a:spcAft>
              <a:spcPct val="15000"/>
            </a:spcAft>
            <a:buChar char="••"/>
          </a:pPr>
          <a:r>
            <a:rPr lang="de-DE" sz="1600" kern="1200" dirty="0" smtClean="0"/>
            <a:t>im Konkreten </a:t>
          </a:r>
          <a:r>
            <a:rPr lang="de-DE" sz="1600" kern="1200" smtClean="0"/>
            <a:t>das Grundsätzliche entdecken</a:t>
          </a:r>
          <a:endParaRPr lang="de-DE" sz="1600" kern="1200" dirty="0"/>
        </a:p>
        <a:p>
          <a:pPr marL="171450" lvl="1" indent="-171450" algn="l" defTabSz="711200">
            <a:lnSpc>
              <a:spcPct val="90000"/>
            </a:lnSpc>
            <a:spcBef>
              <a:spcPct val="0"/>
            </a:spcBef>
            <a:spcAft>
              <a:spcPct val="15000"/>
            </a:spcAft>
            <a:buChar char="••"/>
          </a:pPr>
          <a:r>
            <a:rPr lang="de-DE" sz="1600" kern="1200" dirty="0" smtClean="0"/>
            <a:t>Vernetzung </a:t>
          </a:r>
          <a:r>
            <a:rPr lang="de-DE" sz="1600" kern="1200" smtClean="0"/>
            <a:t>und Komplementarität (exemplarisches Lernen)</a:t>
          </a:r>
          <a:endParaRPr lang="de-DE" kern="1200" dirty="0"/>
        </a:p>
        <a:p>
          <a:pPr marL="171450" lvl="1" indent="-171450" algn="l" defTabSz="711200">
            <a:lnSpc>
              <a:spcPct val="90000"/>
            </a:lnSpc>
            <a:spcBef>
              <a:spcPct val="0"/>
            </a:spcBef>
            <a:spcAft>
              <a:spcPct val="15000"/>
            </a:spcAft>
            <a:buChar char="••"/>
          </a:pPr>
          <a:r>
            <a:rPr lang="de-DE" sz="1600" kern="1200" dirty="0" smtClean="0"/>
            <a:t>Bündelung, Pointierung, Sicherung: ein Symbol, eine Frage, eine Aussage für das Allgemeine finden</a:t>
          </a:r>
          <a:endParaRPr lang="de-DE" sz="1600" kern="1200" dirty="0"/>
        </a:p>
      </dsp:txBody>
      <dsp:txXfrm rot="-5400000">
        <a:off x="1279638" y="3336777"/>
        <a:ext cx="6151189" cy="1072224"/>
      </dsp:txXfrm>
    </dsp:sp>
  </dsp:spTree>
</dsp:drawing>
</file>

<file path=ppt/diagrams/layout1.xml><?xml version="1.0" encoding="utf-8"?>
<dgm:layoutDef xmlns:dgm="http://schemas.openxmlformats.org/drawingml/2006/diagram" xmlns:a="http://schemas.openxmlformats.org/drawingml/2006/main" uniqueId="urn:microsoft.com/office/officeart/2005/8/layout/chevron2">
  <dgm:title val=""/>
  <dgm:desc val=""/>
  <dgm:catLst>
    <dgm:cat type="process" pri="12000"/>
    <dgm:cat type="list" pri="16000"/>
    <dgm:cat type="convert" pri="11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Lst>
      <dgm:cxnLst>
        <dgm:cxn modelId="4" srcId="0" destId="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linearFlow">
    <dgm:varLst>
      <dgm:dir/>
      <dgm:animLvl val="lvl"/>
      <dgm:resizeHandles val="exact"/>
    </dgm:varLst>
    <dgm:alg type="lin">
      <dgm:param type="linDir" val="fromT"/>
      <dgm:param type="nodeHorzAlign" val="l"/>
    </dgm:alg>
    <dgm:shape xmlns:r="http://schemas.openxmlformats.org/officeDocument/2006/relationships" r:blip="">
      <dgm:adjLst/>
    </dgm:shape>
    <dgm:presOf/>
    <dgm:constrLst>
      <dgm:constr type="h" for="ch" forName="composite" refType="h"/>
      <dgm:constr type="w" for="ch" forName="composite" refType="w"/>
      <dgm:constr type="h" for="des" forName="parentText" op="equ"/>
      <dgm:constr type="h" for="ch" forName="sp" val="-14.88"/>
      <dgm:constr type="h" for="ch" forName="sp" refType="w" refFor="des" refForName="parentText" op="gte" fact="-0.3"/>
      <dgm:constr type="primFontSz" for="des" forName="parentText" op="equ" val="65"/>
      <dgm:constr type="primFontSz" for="des" forName="descendantText" op="equ" val="65"/>
    </dgm:constrLst>
    <dgm:ruleLst/>
    <dgm:forEach name="Name0" axis="ch" ptType="node">
      <dgm:layoutNode name="composite">
        <dgm:alg type="composite"/>
        <dgm:shape xmlns:r="http://schemas.openxmlformats.org/officeDocument/2006/relationships" r:blip="">
          <dgm:adjLst/>
        </dgm:shape>
        <dgm:presOf/>
        <dgm:choose name="Name1">
          <dgm:if name="Name2" func="var" arg="dir" op="equ" val="norm">
            <dgm:constrLst>
              <dgm:constr type="t" for="ch" forName="parentText"/>
              <dgm:constr type="l" for="ch" forName="parentText"/>
              <dgm:constr type="w" for="ch" forName="parentText" refType="w" fact="0.4"/>
              <dgm:constr type="h" for="ch" forName="parentText" refType="h"/>
              <dgm:constr type="w" for="ch" forName="parentText" refType="w" op="lte" fact="0.5"/>
              <dgm:constr type="w" for="ch" forName="parentText" refType="h" refFor="ch" refForName="parentText" op="lte" fact="0.7"/>
              <dgm:constr type="h" for="ch" forName="parentText" refType="w" refFor="ch" refForName="parentText" op="lte" fact="3"/>
              <dgm:constr type="l" for="ch" forName="descendantText" refType="w" refFor="ch" refForName="parentText"/>
              <dgm:constr type="w" for="ch" forName="descendantText" refType="w"/>
              <dgm:constr type="wOff" for="ch" forName="descendantText" refType="w" refFor="ch" refForName="parentText" fact="-1"/>
              <dgm:constr type="t" for="ch" forName="descendantText"/>
              <dgm:constr type="b" for="ch" forName="descendantText" refType="h" refFor="ch" refForName="parentText"/>
              <dgm:constr type="bOff" for="ch" forName="descendantText" refType="w" refFor="ch" refForName="parentText" fact="-0.5"/>
            </dgm:constrLst>
          </dgm:if>
          <dgm:else name="Name3">
            <dgm:constrLst>
              <dgm:constr type="t" for="ch" forName="parentText"/>
              <dgm:constr type="r" for="ch" forName="parentText" refType="w"/>
              <dgm:constr type="w" for="ch" forName="parentText" refType="w" fact="0.4"/>
              <dgm:constr type="h" for="ch" forName="parentText" refType="h"/>
              <dgm:constr type="w" for="ch" forName="parentText" refType="w" op="lte" fact="0.5"/>
              <dgm:constr type="w" for="ch" forName="parentText" refType="h" refFor="ch" refForName="parentText" op="lte" fact="0.7"/>
              <dgm:constr type="h" for="ch" forName="parentText" refType="w" refFor="ch" refForName="parentText" op="lte" fact="3"/>
              <dgm:constr type="l" for="ch" forName="descendantText"/>
              <dgm:constr type="w" for="ch" forName="descendantText" refType="w"/>
              <dgm:constr type="wOff" for="ch" forName="descendantText" refType="w" refFor="ch" refForName="parentText" fact="-1"/>
              <dgm:constr type="t" for="ch" forName="descendantText"/>
              <dgm:constr type="b" for="ch" forName="descendantText" refType="h" refFor="ch" refForName="parentText"/>
              <dgm:constr type="bOff" for="ch" forName="descendantText" refType="w" refFor="ch" refForName="parentText" fact="-0.5"/>
            </dgm:constrLst>
          </dgm:else>
        </dgm:choose>
        <dgm:ruleLst/>
        <dgm:layoutNode name="parentText" styleLbl="alignNode1">
          <dgm:varLst>
            <dgm:chMax val="1"/>
            <dgm:bulletEnabled val="1"/>
          </dgm:varLst>
          <dgm:alg type="tx"/>
          <dgm:shape xmlns:r="http://schemas.openxmlformats.org/officeDocument/2006/relationships" rot="90" type="chevron"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h" val="100" fact="NaN" max="NaN"/>
            <dgm:rule type="primFontSz" val="24" fact="NaN" max="NaN"/>
            <dgm:rule type="h" val="110" fact="NaN" max="NaN"/>
            <dgm:rule type="primFontSz" val="18" fact="NaN" max="NaN"/>
            <dgm:rule type="h" val="INF" fact="NaN" max="NaN"/>
            <dgm:rule type="primFontSz" val="5" fact="NaN" max="NaN"/>
          </dgm:ruleLst>
        </dgm:layoutNode>
        <dgm:layoutNode name="descendantText" styleLbl="alignAcc1">
          <dgm:varLst>
            <dgm:bulletEnabled val="1"/>
          </dgm:varLst>
          <dgm:choose name="Name4">
            <dgm:if name="Name5" func="var" arg="dir" op="equ" val="norm">
              <dgm:alg type="tx">
                <dgm:param type="stBulletLvl" val="1"/>
                <dgm:param type="txAnchorVertCh" val="mid"/>
              </dgm:alg>
              <dgm:shape xmlns:r="http://schemas.openxmlformats.org/officeDocument/2006/relationships" rot="90" type="round2SameRect" r:blip="">
                <dgm:adjLst/>
              </dgm:shape>
            </dgm:if>
            <dgm:else name="Name6">
              <dgm:alg type="tx">
                <dgm:param type="stBulletLvl" val="1"/>
                <dgm:param type="txAnchorVertCh" val="mid"/>
              </dgm:alg>
              <dgm:shape xmlns:r="http://schemas.openxmlformats.org/officeDocument/2006/relationships" rot="-90" type="round2SameRect" r:blip="">
                <dgm:adjLst/>
              </dgm:shape>
            </dgm:else>
          </dgm:choose>
          <dgm:presOf axis="des" ptType="node"/>
          <dgm:choose name="Name7">
            <dgm:if name="Name8" func="var" arg="dir" op="equ" val="norm">
              <dgm:constrLst>
                <dgm:constr type="secFontSz" refType="primFontSz"/>
                <dgm:constr type="tMarg" refType="primFontSz" fact="0.05"/>
                <dgm:constr type="bMarg" refType="primFontSz" fact="0.05"/>
                <dgm:constr type="rMarg" refType="primFontSz" fact="0.05"/>
              </dgm:constrLst>
            </dgm:if>
            <dgm:else name="Name9">
              <dgm:constrLst>
                <dgm:constr type="secFontSz" refType="primFontSz"/>
                <dgm:constr type="tMarg" refType="primFontSz" fact="0.05"/>
                <dgm:constr type="bMarg" refType="primFontSz" fact="0.05"/>
                <dgm:constr type="lMarg" refType="primFontSz" fact="0.05"/>
              </dgm:constrLst>
            </dgm:else>
          </dgm:choose>
          <dgm:ruleLst>
            <dgm:rule type="primFontSz" val="5" fact="NaN" max="NaN"/>
          </dgm:ruleLst>
        </dgm:layoutNode>
      </dgm:layoutNode>
      <dgm:forEach name="Name10" axis="followSib" ptType="sibTrans" cnt="1">
        <dgm:layoutNode name="sp">
          <dgm:alg type="sp"/>
          <dgm:shape xmlns:r="http://schemas.openxmlformats.org/officeDocument/2006/relationships" r:blip="">
            <dgm:adjLst/>
          </dgm:shape>
          <dgm:presOf axis="self"/>
          <dgm:constrLst>
            <dgm:constr type="w" val="1"/>
            <dgm:constr type="h" val="37.5"/>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hdphoto1.wdp>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B4C42CA5-5B2F-417D-A651-3A1A55720225}" type="datetimeFigureOut">
              <a:rPr lang="de-DE" smtClean="0"/>
              <a:t>08.06.2016</a:t>
            </a:fld>
            <a:endParaRPr lang="de-DE"/>
          </a:p>
        </p:txBody>
      </p:sp>
      <p:sp>
        <p:nvSpPr>
          <p:cNvPr id="4" name="Folienbildplatzhalt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de-DE"/>
          </a:p>
        </p:txBody>
      </p:sp>
      <p:sp>
        <p:nvSpPr>
          <p:cNvPr id="5" name="Notizenplatzhalt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6" name="Fußzeilenplatzhalt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de-DE"/>
          </a:p>
        </p:txBody>
      </p:sp>
      <p:sp>
        <p:nvSpPr>
          <p:cNvPr id="7" name="Foliennummernplatzhalt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FE0FD74-D60D-4100-AA7C-271F34DE06AE}" type="slidenum">
              <a:rPr lang="de-DE" smtClean="0"/>
              <a:t>‹Nr.›</a:t>
            </a:fld>
            <a:endParaRPr lang="de-DE"/>
          </a:p>
        </p:txBody>
      </p:sp>
    </p:spTree>
    <p:extLst>
      <p:ext uri="{BB962C8B-B14F-4D97-AF65-F5344CB8AC3E}">
        <p14:creationId xmlns:p14="http://schemas.microsoft.com/office/powerpoint/2010/main" val="376101267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Nach den eher</a:t>
            </a:r>
            <a:r>
              <a:rPr lang="de-DE" baseline="0" dirty="0" smtClean="0"/>
              <a:t> theoretischen Vorüberlegungen kommen wir hier zu konkreten Prüfmaßstäben. Jeder hat gutes und bewährtes Material, das auch künftig eingesetzt werden kann. Oft braucht es nur eine kleine Veränderung, damit es für kompetenzorientierten Unterricht einsetzbar ist.</a:t>
            </a:r>
            <a:endParaRPr lang="de-DE" dirty="0"/>
          </a:p>
        </p:txBody>
      </p:sp>
      <p:sp>
        <p:nvSpPr>
          <p:cNvPr id="4" name="Foliennummernplatzhalter 3"/>
          <p:cNvSpPr>
            <a:spLocks noGrp="1"/>
          </p:cNvSpPr>
          <p:nvPr>
            <p:ph type="sldNum" sz="quarter" idx="10"/>
          </p:nvPr>
        </p:nvSpPr>
        <p:spPr/>
        <p:txBody>
          <a:bodyPr/>
          <a:lstStyle/>
          <a:p>
            <a:fld id="{6FE0FD74-D60D-4100-AA7C-271F34DE06AE}" type="slidenum">
              <a:rPr lang="de-DE" smtClean="0"/>
              <a:t>2</a:t>
            </a:fld>
            <a:endParaRPr lang="de-DE"/>
          </a:p>
        </p:txBody>
      </p:sp>
    </p:spTree>
    <p:extLst>
      <p:ext uri="{BB962C8B-B14F-4D97-AF65-F5344CB8AC3E}">
        <p14:creationId xmlns:p14="http://schemas.microsoft.com/office/powerpoint/2010/main" val="402184406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sz="1200" kern="1200" dirty="0" smtClean="0">
                <a:solidFill>
                  <a:schemeClr val="tx1"/>
                </a:solidFill>
                <a:effectLst/>
                <a:latin typeface="+mn-lt"/>
                <a:ea typeface="+mn-ea"/>
                <a:cs typeface="+mn-cs"/>
              </a:rPr>
              <a:t>Es gibt keine Kochrezepte für eine kompetenzorientierte Unterrichtsstunde. Darin liegt die große Herausforderung im kompetenzorientierten Unterrichten. Es können nur Kriterien angegeben werden, an denen Sie ihre Planungen prüfen können. Das Material ist dann geeignet, wenn es den spezifisch religiösen Lernprozess der </a:t>
            </a:r>
            <a:r>
              <a:rPr lang="de-DE" sz="1200" kern="1200" dirty="0" err="1" smtClean="0">
                <a:solidFill>
                  <a:schemeClr val="tx1"/>
                </a:solidFill>
                <a:effectLst/>
                <a:latin typeface="+mn-lt"/>
                <a:ea typeface="+mn-ea"/>
                <a:cs typeface="+mn-cs"/>
              </a:rPr>
              <a:t>SchülerInnen</a:t>
            </a:r>
            <a:r>
              <a:rPr lang="de-DE" sz="1200" kern="1200" dirty="0" smtClean="0">
                <a:solidFill>
                  <a:schemeClr val="tx1"/>
                </a:solidFill>
                <a:effectLst/>
                <a:latin typeface="+mn-lt"/>
                <a:ea typeface="+mn-ea"/>
                <a:cs typeface="+mn-cs"/>
              </a:rPr>
              <a:t> fördert. Wenn die Anforderungssituation nur andere Weltzugänge anspricht, können keine spezifisch religiösen Kompetenzen erworben werden. Dann ist möglicherweise der Deutschunterricht (Sprache), Lateinunterricht (Kultur), Geschichtsunterricht (Historische Begebenheiten) oder der </a:t>
            </a:r>
            <a:r>
              <a:rPr lang="de-DE" sz="1200" kern="1200" dirty="0" err="1" smtClean="0">
                <a:solidFill>
                  <a:schemeClr val="tx1"/>
                </a:solidFill>
                <a:effectLst/>
                <a:latin typeface="+mn-lt"/>
                <a:ea typeface="+mn-ea"/>
                <a:cs typeface="+mn-cs"/>
              </a:rPr>
              <a:t>Geografieunterricht</a:t>
            </a:r>
            <a:r>
              <a:rPr lang="de-DE" sz="1200" kern="1200" dirty="0" smtClean="0">
                <a:solidFill>
                  <a:schemeClr val="tx1"/>
                </a:solidFill>
                <a:effectLst/>
                <a:latin typeface="+mn-lt"/>
                <a:ea typeface="+mn-ea"/>
                <a:cs typeface="+mn-cs"/>
              </a:rPr>
              <a:t> (Land Israel) der bessere Ort. Das schließt nicht aus, dass man im Religionsunterricht natürlich auch diese „Werkzeuge“ braucht. Textverständnis, Wissen um Kultur, Geschichte und Landeskunde helfen, die Zeugnisse der Glaubenserfahrungen angemessen einzuordnen. Als Glaubenszeugnisse VERSTEHEN kann man sie dadurch aber nicht. </a:t>
            </a:r>
            <a:endParaRPr lang="de-DE" dirty="0"/>
          </a:p>
        </p:txBody>
      </p:sp>
      <p:sp>
        <p:nvSpPr>
          <p:cNvPr id="4" name="Foliennummernplatzhalter 3"/>
          <p:cNvSpPr>
            <a:spLocks noGrp="1"/>
          </p:cNvSpPr>
          <p:nvPr>
            <p:ph type="sldNum" sz="quarter" idx="10"/>
          </p:nvPr>
        </p:nvSpPr>
        <p:spPr/>
        <p:txBody>
          <a:bodyPr/>
          <a:lstStyle/>
          <a:p>
            <a:fld id="{6FE0FD74-D60D-4100-AA7C-271F34DE06AE}" type="slidenum">
              <a:rPr lang="de-DE" smtClean="0"/>
              <a:t>3</a:t>
            </a:fld>
            <a:endParaRPr lang="de-DE"/>
          </a:p>
        </p:txBody>
      </p:sp>
    </p:spTree>
    <p:extLst>
      <p:ext uri="{BB962C8B-B14F-4D97-AF65-F5344CB8AC3E}">
        <p14:creationId xmlns:p14="http://schemas.microsoft.com/office/powerpoint/2010/main" val="235478613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Die Zielrichtung muss zumindest mittelfristig in der Ermöglichung der spezifisch religiösen Weltsicht liegen. Dadurch können die Inhalte des Glaubens, damit auch die Lehrplaninhalte des Religionsunterrichts, angemessen „ergriffen“ werden. </a:t>
            </a:r>
          </a:p>
          <a:p>
            <a:endParaRPr lang="de-DE" dirty="0"/>
          </a:p>
        </p:txBody>
      </p:sp>
      <p:sp>
        <p:nvSpPr>
          <p:cNvPr id="4" name="Foliennummernplatzhalter 3"/>
          <p:cNvSpPr>
            <a:spLocks noGrp="1"/>
          </p:cNvSpPr>
          <p:nvPr>
            <p:ph type="sldNum" sz="quarter" idx="10"/>
          </p:nvPr>
        </p:nvSpPr>
        <p:spPr/>
        <p:txBody>
          <a:bodyPr/>
          <a:lstStyle/>
          <a:p>
            <a:fld id="{6FE0FD74-D60D-4100-AA7C-271F34DE06AE}" type="slidenum">
              <a:rPr lang="de-DE" smtClean="0"/>
              <a:t>4</a:t>
            </a:fld>
            <a:endParaRPr lang="de-DE"/>
          </a:p>
        </p:txBody>
      </p:sp>
    </p:spTree>
    <p:extLst>
      <p:ext uri="{BB962C8B-B14F-4D97-AF65-F5344CB8AC3E}">
        <p14:creationId xmlns:p14="http://schemas.microsoft.com/office/powerpoint/2010/main" val="118842544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sz="1200" kern="1200" dirty="0" smtClean="0">
                <a:solidFill>
                  <a:schemeClr val="tx1"/>
                </a:solidFill>
                <a:effectLst/>
                <a:latin typeface="+mn-lt"/>
                <a:ea typeface="+mn-ea"/>
                <a:cs typeface="+mn-cs"/>
              </a:rPr>
              <a:t>Um</a:t>
            </a:r>
            <a:r>
              <a:rPr lang="de-DE" sz="1200" kern="1200" baseline="0" dirty="0" smtClean="0">
                <a:solidFill>
                  <a:schemeClr val="tx1"/>
                </a:solidFill>
                <a:effectLst/>
                <a:latin typeface="+mn-lt"/>
                <a:ea typeface="+mn-ea"/>
                <a:cs typeface="+mn-cs"/>
              </a:rPr>
              <a:t> zu prüfen, ob der Erwerb religiöser Kompetenzen mit dem Material möglich ist, können folgende Fragen gestellt werden. Diese widmen sich drei Bereichen: Der Sache, dem Schüler und dem Prozess. Die Überlegungen zur „Sache“ beschäftigen sich mit dem Material selbst.</a:t>
            </a:r>
            <a:endParaRPr lang="de-DE" dirty="0"/>
          </a:p>
        </p:txBody>
      </p:sp>
      <p:sp>
        <p:nvSpPr>
          <p:cNvPr id="4" name="Foliennummernplatzhalter 3"/>
          <p:cNvSpPr>
            <a:spLocks noGrp="1"/>
          </p:cNvSpPr>
          <p:nvPr>
            <p:ph type="sldNum" sz="quarter" idx="10"/>
          </p:nvPr>
        </p:nvSpPr>
        <p:spPr/>
        <p:txBody>
          <a:bodyPr/>
          <a:lstStyle/>
          <a:p>
            <a:fld id="{6FE0FD74-D60D-4100-AA7C-271F34DE06AE}" type="slidenum">
              <a:rPr lang="de-DE" smtClean="0"/>
              <a:t>5</a:t>
            </a:fld>
            <a:endParaRPr lang="de-DE"/>
          </a:p>
        </p:txBody>
      </p:sp>
    </p:spTree>
    <p:extLst>
      <p:ext uri="{BB962C8B-B14F-4D97-AF65-F5344CB8AC3E}">
        <p14:creationId xmlns:p14="http://schemas.microsoft.com/office/powerpoint/2010/main" val="127678459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Die Überlegungen zum Schüler nehmen die konkreten</a:t>
            </a:r>
            <a:r>
              <a:rPr lang="de-DE" baseline="0" dirty="0" smtClean="0"/>
              <a:t> Adressaten und ihre jeweiligen Vorerfahrungen in den Fokus. Man versucht, mit den Augen der Kinder und Jugendlichen auf das Material zu blicken.</a:t>
            </a:r>
            <a:endParaRPr lang="de-DE" dirty="0"/>
          </a:p>
        </p:txBody>
      </p:sp>
      <p:sp>
        <p:nvSpPr>
          <p:cNvPr id="4" name="Foliennummernplatzhalter 3"/>
          <p:cNvSpPr>
            <a:spLocks noGrp="1"/>
          </p:cNvSpPr>
          <p:nvPr>
            <p:ph type="sldNum" sz="quarter" idx="10"/>
          </p:nvPr>
        </p:nvSpPr>
        <p:spPr/>
        <p:txBody>
          <a:bodyPr/>
          <a:lstStyle/>
          <a:p>
            <a:fld id="{6FE0FD74-D60D-4100-AA7C-271F34DE06AE}" type="slidenum">
              <a:rPr lang="de-DE" smtClean="0"/>
              <a:t>6</a:t>
            </a:fld>
            <a:endParaRPr lang="de-DE"/>
          </a:p>
        </p:txBody>
      </p:sp>
    </p:spTree>
    <p:extLst>
      <p:ext uri="{BB962C8B-B14F-4D97-AF65-F5344CB8AC3E}">
        <p14:creationId xmlns:p14="http://schemas.microsoft.com/office/powerpoint/2010/main" val="266472255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Drittens</a:t>
            </a:r>
            <a:r>
              <a:rPr lang="de-DE" baseline="0" dirty="0" smtClean="0"/>
              <a:t> sollten Überlegungen zum angestrebten Unterrichtsprozess angestellt werden. Dabei ist auch eine adäquate Sicherung der Ergebnisse zu bedenken.</a:t>
            </a:r>
            <a:endParaRPr lang="de-DE" dirty="0"/>
          </a:p>
        </p:txBody>
      </p:sp>
      <p:sp>
        <p:nvSpPr>
          <p:cNvPr id="4" name="Foliennummernplatzhalter 3"/>
          <p:cNvSpPr>
            <a:spLocks noGrp="1"/>
          </p:cNvSpPr>
          <p:nvPr>
            <p:ph type="sldNum" sz="quarter" idx="10"/>
          </p:nvPr>
        </p:nvSpPr>
        <p:spPr/>
        <p:txBody>
          <a:bodyPr/>
          <a:lstStyle/>
          <a:p>
            <a:fld id="{6FE0FD74-D60D-4100-AA7C-271F34DE06AE}" type="slidenum">
              <a:rPr lang="de-DE" smtClean="0"/>
              <a:t>7</a:t>
            </a:fld>
            <a:endParaRPr lang="de-DE"/>
          </a:p>
        </p:txBody>
      </p:sp>
    </p:spTree>
    <p:extLst>
      <p:ext uri="{BB962C8B-B14F-4D97-AF65-F5344CB8AC3E}">
        <p14:creationId xmlns:p14="http://schemas.microsoft.com/office/powerpoint/2010/main" val="37083482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Die genannten Überlegungen </a:t>
            </a:r>
            <a:r>
              <a:rPr lang="de-DE" baseline="0" dirty="0" smtClean="0"/>
              <a:t>zu den Bereichen Sache, Schüler und Prozess können nun wie folgt zusammengefasst werden.</a:t>
            </a:r>
            <a:endParaRPr lang="de-DE" dirty="0"/>
          </a:p>
        </p:txBody>
      </p:sp>
      <p:sp>
        <p:nvSpPr>
          <p:cNvPr id="4" name="Foliennummernplatzhalter 3"/>
          <p:cNvSpPr>
            <a:spLocks noGrp="1"/>
          </p:cNvSpPr>
          <p:nvPr>
            <p:ph type="sldNum" sz="quarter" idx="10"/>
          </p:nvPr>
        </p:nvSpPr>
        <p:spPr/>
        <p:txBody>
          <a:bodyPr/>
          <a:lstStyle/>
          <a:p>
            <a:fld id="{6FE0FD74-D60D-4100-AA7C-271F34DE06AE}" type="slidenum">
              <a:rPr lang="de-DE" smtClean="0"/>
              <a:t>8</a:t>
            </a:fld>
            <a:endParaRPr lang="de-DE"/>
          </a:p>
        </p:txBody>
      </p:sp>
    </p:spTree>
    <p:extLst>
      <p:ext uri="{BB962C8B-B14F-4D97-AF65-F5344CB8AC3E}">
        <p14:creationId xmlns:p14="http://schemas.microsoft.com/office/powerpoint/2010/main" val="189027311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smtClean="0"/>
              <a:t>Die kritische Rückfrage an die Unterrichtsplanung</a:t>
            </a:r>
            <a:r>
              <a:rPr lang="de-DE" baseline="0" dirty="0" smtClean="0"/>
              <a:t> nach diesen Kriterien kann bei der Beurteilung helfen, inwiefern konkretes Material zu Kompetenzerwerb im Religionsunterricht tauglich ist. Die Kriterien helfen auch, blinde Flecken aufzudecken, um hier noch eine entsprechende Ergänzung oder Bearbeitung des Materials und der Planung vorzunehmen. Es handelt sich um Kriterien zur Rückfrage: Man kann daraus keine Planung direkt ableiten, sondern nur eine bereits vorhandene </a:t>
            </a:r>
            <a:r>
              <a:rPr lang="de-DE" baseline="0" smtClean="0"/>
              <a:t>Idee prüfen!</a:t>
            </a:r>
            <a:endParaRPr lang="de-DE"/>
          </a:p>
        </p:txBody>
      </p:sp>
      <p:sp>
        <p:nvSpPr>
          <p:cNvPr id="4" name="Foliennummernplatzhalter 3"/>
          <p:cNvSpPr>
            <a:spLocks noGrp="1"/>
          </p:cNvSpPr>
          <p:nvPr>
            <p:ph type="sldNum" sz="quarter" idx="10"/>
          </p:nvPr>
        </p:nvSpPr>
        <p:spPr/>
        <p:txBody>
          <a:bodyPr/>
          <a:lstStyle/>
          <a:p>
            <a:fld id="{6FE0FD74-D60D-4100-AA7C-271F34DE06AE}" type="slidenum">
              <a:rPr lang="de-DE" smtClean="0"/>
              <a:t>9</a:t>
            </a:fld>
            <a:endParaRPr lang="de-DE"/>
          </a:p>
        </p:txBody>
      </p:sp>
    </p:spTree>
    <p:extLst>
      <p:ext uri="{BB962C8B-B14F-4D97-AF65-F5344CB8AC3E}">
        <p14:creationId xmlns:p14="http://schemas.microsoft.com/office/powerpoint/2010/main" val="3474451602"/>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microsoft.com/office/2007/relationships/hdphoto" Target="../media/hdphoto1.wdp"/></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normAutofit/>
          </a:bodyPr>
          <a:lstStyle>
            <a:lvl1pPr>
              <a:defRPr sz="3600" b="1">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3" name="Untertitel 2"/>
          <p:cNvSpPr>
            <a:spLocks noGrp="1"/>
          </p:cNvSpPr>
          <p:nvPr>
            <p:ph type="subTitle" idx="1"/>
          </p:nvPr>
        </p:nvSpPr>
        <p:spPr>
          <a:xfrm>
            <a:off x="1371600" y="3886200"/>
            <a:ext cx="6400800" cy="1752600"/>
          </a:xfrm>
        </p:spPr>
        <p:txBody>
          <a:bodyPr>
            <a:normAutofit/>
          </a:bodyPr>
          <a:lstStyle>
            <a:lvl1pPr marL="0" indent="0" algn="ctr">
              <a:buNone/>
              <a:defRPr sz="2400">
                <a:solidFill>
                  <a:schemeClr val="tx1"/>
                </a:solidFill>
                <a:latin typeface="Arial" panose="020B0604020202020204" pitchFamily="34" charset="0"/>
                <a:cs typeface="Arial" panose="020B0604020202020204"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de-DE" smtClean="0"/>
              <a:t>Formatvorlage des Untertitelmasters durch Klicken bearbeiten</a:t>
            </a:r>
            <a:endParaRPr lang="de-DE" dirty="0"/>
          </a:p>
        </p:txBody>
      </p:sp>
      <p:pic>
        <p:nvPicPr>
          <p:cNvPr id="9"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10" name="Rechteck 9"/>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11"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2"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3"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772410660"/>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obj">
  <p:cSld name="8_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idx="1"/>
          </p:nvPr>
        </p:nvSpPr>
        <p:spPr/>
        <p:txBody>
          <a:body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a:xfrm>
            <a:off x="457200" y="6356350"/>
            <a:ext cx="2133600" cy="365125"/>
          </a:xfrm>
          <a:prstGeom prst="rect">
            <a:avLst/>
          </a:prstGeom>
        </p:spPr>
        <p:txBody>
          <a:bodyPr/>
          <a:lstStyle/>
          <a:p>
            <a:fld id="{1CE61C8D-1CAE-4152-BE10-87D3C7D56637}" type="datetimeFigureOut">
              <a:rPr lang="de-DE" smtClean="0"/>
              <a:t>08.06.2016</a:t>
            </a:fld>
            <a:endParaRPr lang="de-DE"/>
          </a:p>
        </p:txBody>
      </p:sp>
      <p:sp>
        <p:nvSpPr>
          <p:cNvPr id="5" name="Fußzeilenplatzhalter 4"/>
          <p:cNvSpPr>
            <a:spLocks noGrp="1"/>
          </p:cNvSpPr>
          <p:nvPr>
            <p:ph type="ftr" sz="quarter" idx="11"/>
          </p:nvPr>
        </p:nvSpPr>
        <p:spPr>
          <a:xfrm>
            <a:off x="3124200" y="6356350"/>
            <a:ext cx="2895600" cy="365125"/>
          </a:xfrm>
          <a:prstGeom prst="rect">
            <a:avLst/>
          </a:prstGeom>
        </p:spPr>
        <p:txBody>
          <a:bodyPr/>
          <a:lstStyle/>
          <a:p>
            <a:endParaRPr lang="de-DE"/>
          </a:p>
        </p:txBody>
      </p:sp>
      <p:sp>
        <p:nvSpPr>
          <p:cNvPr id="6" name="Foliennummernplatzhalter 5"/>
          <p:cNvSpPr>
            <a:spLocks noGrp="1"/>
          </p:cNvSpPr>
          <p:nvPr>
            <p:ph type="sldNum" sz="quarter" idx="12"/>
          </p:nvPr>
        </p:nvSpPr>
        <p:spPr>
          <a:xfrm>
            <a:off x="6553200" y="6356350"/>
            <a:ext cx="2133600" cy="365125"/>
          </a:xfrm>
          <a:prstGeom prst="rect">
            <a:avLst/>
          </a:prstGeom>
        </p:spPr>
        <p:txBody>
          <a:bodyPr/>
          <a:lstStyle/>
          <a:p>
            <a:fld id="{5C53C730-BD5E-4F31-9866-DB40B9BEE791}" type="slidenum">
              <a:rPr lang="de-DE" smtClean="0"/>
              <a:t>‹Nr.›</a:t>
            </a:fld>
            <a:endParaRPr lang="de-DE"/>
          </a:p>
        </p:txBody>
      </p:sp>
    </p:spTree>
    <p:extLst>
      <p:ext uri="{BB962C8B-B14F-4D97-AF65-F5344CB8AC3E}">
        <p14:creationId xmlns:p14="http://schemas.microsoft.com/office/powerpoint/2010/main" val="3567159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Leer">
    <p:spTree>
      <p:nvGrpSpPr>
        <p:cNvPr id="1" name=""/>
        <p:cNvGrpSpPr/>
        <p:nvPr/>
      </p:nvGrpSpPr>
      <p:grpSpPr>
        <a:xfrm>
          <a:off x="0" y="0"/>
          <a:ext cx="0" cy="0"/>
          <a:chOff x="0" y="0"/>
          <a:chExt cx="0" cy="0"/>
        </a:xfrm>
      </p:grpSpPr>
      <p:sp>
        <p:nvSpPr>
          <p:cNvPr id="2" name="Datumsplatzhalter 1"/>
          <p:cNvSpPr>
            <a:spLocks noGrp="1"/>
          </p:cNvSpPr>
          <p:nvPr>
            <p:ph type="dt" sz="half" idx="10"/>
          </p:nvPr>
        </p:nvSpPr>
        <p:spPr>
          <a:xfrm>
            <a:off x="457200" y="6356350"/>
            <a:ext cx="2133600" cy="365125"/>
          </a:xfrm>
          <a:prstGeom prst="rect">
            <a:avLst/>
          </a:prstGeom>
        </p:spPr>
        <p:txBody>
          <a:bodyPr/>
          <a:lstStyle/>
          <a:p>
            <a:fld id="{1CE61C8D-1CAE-4152-BE10-87D3C7D56637}" type="datetimeFigureOut">
              <a:rPr lang="de-DE" smtClean="0"/>
              <a:t>08.06.2016</a:t>
            </a:fld>
            <a:endParaRPr lang="de-DE"/>
          </a:p>
        </p:txBody>
      </p:sp>
      <p:sp>
        <p:nvSpPr>
          <p:cNvPr id="3" name="Fußzeilenplatzhalter 2"/>
          <p:cNvSpPr>
            <a:spLocks noGrp="1"/>
          </p:cNvSpPr>
          <p:nvPr>
            <p:ph type="ftr" sz="quarter" idx="11"/>
          </p:nvPr>
        </p:nvSpPr>
        <p:spPr>
          <a:xfrm>
            <a:off x="3124200" y="6356350"/>
            <a:ext cx="2895600" cy="365125"/>
          </a:xfrm>
          <a:prstGeom prst="rect">
            <a:avLst/>
          </a:prstGeom>
        </p:spPr>
        <p:txBody>
          <a:bodyPr/>
          <a:lstStyle/>
          <a:p>
            <a:endParaRPr lang="de-DE"/>
          </a:p>
        </p:txBody>
      </p:sp>
      <p:sp>
        <p:nvSpPr>
          <p:cNvPr id="4" name="Foliennummernplatzhalter 3"/>
          <p:cNvSpPr>
            <a:spLocks noGrp="1"/>
          </p:cNvSpPr>
          <p:nvPr>
            <p:ph type="sldNum" sz="quarter" idx="12"/>
          </p:nvPr>
        </p:nvSpPr>
        <p:spPr>
          <a:xfrm>
            <a:off x="6553200" y="6356350"/>
            <a:ext cx="2133600" cy="365125"/>
          </a:xfrm>
          <a:prstGeom prst="rect">
            <a:avLst/>
          </a:prstGeom>
        </p:spPr>
        <p:txBody>
          <a:bodyPr/>
          <a:lstStyle/>
          <a:p>
            <a:fld id="{5C53C730-BD5E-4F31-9866-DB40B9BEE791}" type="slidenum">
              <a:rPr lang="de-DE" smtClean="0"/>
              <a:t>‹Nr.›</a:t>
            </a:fld>
            <a:endParaRPr lang="de-DE"/>
          </a:p>
        </p:txBody>
      </p:sp>
    </p:spTree>
    <p:extLst>
      <p:ext uri="{BB962C8B-B14F-4D97-AF65-F5344CB8AC3E}">
        <p14:creationId xmlns:p14="http://schemas.microsoft.com/office/powerpoint/2010/main" val="231817222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3" name="Inhaltsplatzhalter 2"/>
          <p:cNvSpPr>
            <a:spLocks noGrp="1"/>
          </p:cNvSpPr>
          <p:nvPr>
            <p:ph idx="1"/>
          </p:nvPr>
        </p:nvSpPr>
        <p:spPr>
          <a:xfrm>
            <a:off x="453970" y="1556792"/>
            <a:ext cx="8229600" cy="4525963"/>
          </a:xfrm>
        </p:spPr>
        <p:txBody>
          <a:bodyPr/>
          <a:lstStyle>
            <a:lvl1pPr marL="342900" indent="-342900">
              <a:buFont typeface="Wingdings" panose="05000000000000000000" pitchFamily="2" charset="2"/>
              <a:buChar char="§"/>
              <a:defRPr>
                <a:solidFill>
                  <a:srgbClr val="E74B8E"/>
                </a:solidFill>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a:latin typeface="Arial" panose="020B0604020202020204" pitchFamily="34" charset="0"/>
                <a:cs typeface="Arial" panose="020B0604020202020204" pitchFamily="34" charset="0"/>
              </a:defRPr>
            </a:lvl2pPr>
            <a:lvl3pPr marL="1143000" indent="-228600">
              <a:buSzPct val="75000"/>
              <a:buFont typeface="Arial" panose="020B0604020202020204" pitchFamily="34" charset="0"/>
              <a:buChar char="•"/>
              <a:defRPr>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a:latin typeface="Arial" panose="020B0604020202020204" pitchFamily="34" charset="0"/>
                <a:cs typeface="Arial" panose="020B0604020202020204" pitchFamily="34" charset="0"/>
              </a:defRPr>
            </a:lvl5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3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652455537"/>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1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1" name="Textplatzhalter 2"/>
          <p:cNvSpPr>
            <a:spLocks noGrp="1"/>
          </p:cNvSpPr>
          <p:nvPr>
            <p:ph type="body" idx="1"/>
          </p:nvPr>
        </p:nvSpPr>
        <p:spPr>
          <a:xfrm>
            <a:off x="722313" y="2906713"/>
            <a:ext cx="7772400" cy="1500187"/>
          </a:xfrm>
        </p:spPr>
        <p:txBody>
          <a:bodyPr anchor="b"/>
          <a:lstStyle>
            <a:lvl1pPr marL="0" indent="0">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de-DE" smtClean="0"/>
              <a:t>Textmasterformat bearbeiten</a:t>
            </a:r>
          </a:p>
        </p:txBody>
      </p:sp>
      <p:sp>
        <p:nvSpPr>
          <p:cNvPr id="13" name="Titel 1"/>
          <p:cNvSpPr>
            <a:spLocks noGrp="1"/>
          </p:cNvSpPr>
          <p:nvPr>
            <p:ph type="title"/>
          </p:nvPr>
        </p:nvSpPr>
        <p:spPr>
          <a:xfrm>
            <a:off x="722313" y="4406900"/>
            <a:ext cx="7772400" cy="1362075"/>
          </a:xfrm>
        </p:spPr>
        <p:txBody>
          <a:bodyPr anchor="t">
            <a:normAutofit/>
          </a:bodyPr>
          <a:lstStyle>
            <a:lvl1pPr algn="l">
              <a:defRPr sz="3200" b="1" cap="all"/>
            </a:lvl1pPr>
          </a:lstStyle>
          <a:p>
            <a:r>
              <a:rPr lang="de-DE" smtClean="0"/>
              <a:t>Titelmasterformat durch Klicken bearbeiten</a:t>
            </a: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196040165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2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2" name="Titel 1"/>
          <p:cNvSpPr>
            <a:spLocks noGrp="1"/>
          </p:cNvSpPr>
          <p:nvPr>
            <p:ph type="title"/>
          </p:nvPr>
        </p:nvSpPr>
        <p:spPr>
          <a:xfrm>
            <a:off x="457200" y="989856"/>
            <a:ext cx="8229600" cy="1143000"/>
          </a:xfrm>
        </p:spPr>
        <p:txBody>
          <a:bodyPr>
            <a:normAutofit/>
          </a:bodyPr>
          <a:lstStyle>
            <a:lvl1pPr>
              <a:defRPr sz="2800">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221465049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3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2" name="Titel 1"/>
          <p:cNvSpPr>
            <a:spLocks noGrp="1"/>
          </p:cNvSpPr>
          <p:nvPr>
            <p:ph type="title"/>
          </p:nvPr>
        </p:nvSpPr>
        <p:spPr>
          <a:xfrm>
            <a:off x="457200" y="989856"/>
            <a:ext cx="8229600" cy="782960"/>
          </a:xfrm>
        </p:spPr>
        <p:txBody>
          <a:bodyPr>
            <a:normAutofit/>
          </a:bodyPr>
          <a:lstStyle>
            <a:lvl1pPr>
              <a:defRPr sz="2800">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1" name="Inhaltsplatzhalter 2"/>
          <p:cNvSpPr>
            <a:spLocks noGrp="1"/>
          </p:cNvSpPr>
          <p:nvPr>
            <p:ph sz="half" idx="1"/>
          </p:nvPr>
        </p:nvSpPr>
        <p:spPr>
          <a:xfrm>
            <a:off x="457200" y="1988840"/>
            <a:ext cx="4038600" cy="4137323"/>
          </a:xfrm>
        </p:spPr>
        <p:txBody>
          <a:bodyPr/>
          <a:lstStyle>
            <a:lvl1pPr marL="342900" indent="-342900">
              <a:buFont typeface="Wingdings" panose="05000000000000000000" pitchFamily="2" charset="2"/>
              <a:buChar char="§"/>
              <a:defRPr sz="2800">
                <a:solidFill>
                  <a:schemeClr val="tx1"/>
                </a:solidFill>
              </a:defRPr>
            </a:lvl1pPr>
            <a:lvl2pPr marL="742950" indent="-285750">
              <a:buFont typeface="Arial" panose="020B0604020202020204" pitchFamily="34" charset="0"/>
              <a:buChar char="•"/>
              <a:defRPr sz="2400"/>
            </a:lvl2pPr>
            <a:lvl3pPr>
              <a:defRPr sz="2000"/>
            </a:lvl3pPr>
            <a:lvl4pPr marL="1600200" indent="-228600">
              <a:buFont typeface="Arial" panose="020B0604020202020204" pitchFamily="34" charset="0"/>
              <a:buChar char="•"/>
              <a:defRPr sz="1800"/>
            </a:lvl4pPr>
            <a:lvl5pPr marL="2057400" indent="-228600">
              <a:buFont typeface="Arial" panose="020B0604020202020204" pitchFamily="34" charset="0"/>
              <a:buChar cha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13" name="Inhaltsplatzhalter 3"/>
          <p:cNvSpPr>
            <a:spLocks noGrp="1"/>
          </p:cNvSpPr>
          <p:nvPr>
            <p:ph sz="half" idx="2"/>
          </p:nvPr>
        </p:nvSpPr>
        <p:spPr>
          <a:xfrm>
            <a:off x="4648200" y="1988840"/>
            <a:ext cx="4038600" cy="4137323"/>
          </a:xfrm>
        </p:spPr>
        <p:txBody>
          <a:bodyPr/>
          <a:lstStyle>
            <a:lvl1pPr marL="342900" indent="-342900">
              <a:buFont typeface="Wingdings" panose="05000000000000000000" pitchFamily="2" charset="2"/>
              <a:buChar char="§"/>
              <a:defRPr lang="de-DE" sz="2800" kern="1200" dirty="0" smtClean="0">
                <a:solidFill>
                  <a:schemeClr val="tx1"/>
                </a:solidFill>
                <a:latin typeface="+mn-lt"/>
                <a:ea typeface="+mn-ea"/>
                <a:cs typeface="+mn-cs"/>
              </a:defRPr>
            </a:lvl1pPr>
            <a:lvl2pPr marL="742950" indent="-285750">
              <a:buFont typeface="Arial" panose="020B0604020202020204" pitchFamily="34" charset="0"/>
              <a:buChar char="•"/>
              <a:defRPr sz="2400"/>
            </a:lvl2pPr>
            <a:lvl3pPr>
              <a:defRPr sz="2000"/>
            </a:lvl3pPr>
            <a:lvl4pPr marL="1600200" indent="-228600">
              <a:buFont typeface="Arial" panose="020B0604020202020204" pitchFamily="34" charset="0"/>
              <a:buChar char="•"/>
              <a:defRPr sz="1800"/>
            </a:lvl4pPr>
            <a:lvl5pPr marL="2057400" indent="-228600">
              <a:buFont typeface="Arial" panose="020B0604020202020204" pitchFamily="34" charset="0"/>
              <a:buChar char="•"/>
              <a:defRPr sz="1800"/>
            </a:lvl5pPr>
            <a:lvl6pPr>
              <a:defRPr sz="1800"/>
            </a:lvl6pPr>
            <a:lvl7pPr>
              <a:defRPr sz="1800"/>
            </a:lvl7pPr>
            <a:lvl8pPr>
              <a:defRPr sz="1800"/>
            </a:lvl8pPr>
            <a:lvl9pPr>
              <a:defRPr sz="18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Tree>
    <p:extLst>
      <p:ext uri="{BB962C8B-B14F-4D97-AF65-F5344CB8AC3E}">
        <p14:creationId xmlns:p14="http://schemas.microsoft.com/office/powerpoint/2010/main" val="1047269171"/>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4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6" name="Titel 1"/>
          <p:cNvSpPr>
            <a:spLocks noGrp="1"/>
          </p:cNvSpPr>
          <p:nvPr>
            <p:ph type="title"/>
          </p:nvPr>
        </p:nvSpPr>
        <p:spPr>
          <a:xfrm>
            <a:off x="457200" y="908720"/>
            <a:ext cx="8229600" cy="508918"/>
          </a:xfrm>
        </p:spPr>
        <p:txBody>
          <a:bodyPr>
            <a:normAutofit/>
          </a:bodyPr>
          <a:lstStyle>
            <a:lvl1pPr>
              <a:defRPr sz="2400" b="1">
                <a:solidFill>
                  <a:srgbClr val="E74B8E"/>
                </a:solidFill>
              </a:defRPr>
            </a:lvl1pPr>
          </a:lstStyle>
          <a:p>
            <a:r>
              <a:rPr lang="de-DE" smtClean="0"/>
              <a:t>Titelmasterformat durch Klicken bearbeiten</a:t>
            </a:r>
            <a:endParaRPr lang="de-DE" dirty="0"/>
          </a:p>
        </p:txBody>
      </p:sp>
      <p:sp>
        <p:nvSpPr>
          <p:cNvPr id="17" name="Textplatzhalter 2"/>
          <p:cNvSpPr>
            <a:spLocks noGrp="1"/>
          </p:cNvSpPr>
          <p:nvPr>
            <p:ph type="body" idx="1"/>
          </p:nvPr>
        </p:nvSpPr>
        <p:spPr>
          <a:xfrm>
            <a:off x="457200" y="1535113"/>
            <a:ext cx="4040188" cy="639762"/>
          </a:xfrm>
        </p:spPr>
        <p:txBody>
          <a:bodyPr anchor="b">
            <a:normAutofit/>
          </a:bodyPr>
          <a:lstStyle>
            <a:lvl1pPr marL="0" indent="0">
              <a:buNone/>
              <a:defRPr sz="2000" b="1">
                <a:latin typeface="Arial" panose="020B0604020202020204" pitchFamily="34" charset="0"/>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 bearbeiten</a:t>
            </a:r>
          </a:p>
        </p:txBody>
      </p:sp>
      <p:sp>
        <p:nvSpPr>
          <p:cNvPr id="21" name="Textplatzhalter 4"/>
          <p:cNvSpPr>
            <a:spLocks noGrp="1"/>
          </p:cNvSpPr>
          <p:nvPr>
            <p:ph type="body" sz="quarter" idx="3"/>
          </p:nvPr>
        </p:nvSpPr>
        <p:spPr>
          <a:xfrm>
            <a:off x="4645025" y="1535113"/>
            <a:ext cx="4041775" cy="639762"/>
          </a:xfrm>
        </p:spPr>
        <p:txBody>
          <a:bodyPr anchor="b">
            <a:normAutofit/>
          </a:bodyPr>
          <a:lstStyle>
            <a:lvl1pPr marL="0" indent="0">
              <a:buNone/>
              <a:defRPr lang="de-DE" sz="2000" b="1" kern="1200" dirty="0" smtClean="0">
                <a:solidFill>
                  <a:schemeClr val="tx1"/>
                </a:solidFill>
                <a:latin typeface="Arial" panose="020B0604020202020204" pitchFamily="34" charset="0"/>
                <a:ea typeface="+mn-ea"/>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spcBef>
                <a:spcPct val="20000"/>
              </a:spcBef>
              <a:buFont typeface="Arial" panose="020B0604020202020204" pitchFamily="34" charset="0"/>
              <a:buNone/>
            </a:pPr>
            <a:r>
              <a:rPr lang="de-DE" smtClean="0"/>
              <a:t>Textmasterformat bearbeiten</a:t>
            </a:r>
          </a:p>
        </p:txBody>
      </p:sp>
      <p:sp>
        <p:nvSpPr>
          <p:cNvPr id="22" name="Inhaltsplatzhalter 3"/>
          <p:cNvSpPr>
            <a:spLocks noGrp="1"/>
          </p:cNvSpPr>
          <p:nvPr>
            <p:ph sz="half" idx="2"/>
          </p:nvPr>
        </p:nvSpPr>
        <p:spPr>
          <a:xfrm>
            <a:off x="457200" y="2174875"/>
            <a:ext cx="4040188" cy="3951288"/>
          </a:xfrm>
        </p:spPr>
        <p:txBody>
          <a:bodyPr/>
          <a:lstStyle>
            <a:lvl1pPr marL="342900" indent="-342900">
              <a:buFont typeface="Wingdings" panose="05000000000000000000" pitchFamily="2" charset="2"/>
              <a:buChar char="§"/>
              <a:defRPr sz="24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16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23" name="Inhaltsplatzhalter 5"/>
          <p:cNvSpPr>
            <a:spLocks noGrp="1"/>
          </p:cNvSpPr>
          <p:nvPr>
            <p:ph sz="quarter" idx="4"/>
          </p:nvPr>
        </p:nvSpPr>
        <p:spPr>
          <a:xfrm>
            <a:off x="4645025" y="2174875"/>
            <a:ext cx="4041775" cy="3951288"/>
          </a:xfrm>
        </p:spPr>
        <p:txBody>
          <a:bodyPr/>
          <a:lstStyle>
            <a:lvl1pPr>
              <a:defRPr sz="24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16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Tree>
    <p:extLst>
      <p:ext uri="{BB962C8B-B14F-4D97-AF65-F5344CB8AC3E}">
        <p14:creationId xmlns:p14="http://schemas.microsoft.com/office/powerpoint/2010/main" val="983339771"/>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5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Tree>
    <p:extLst>
      <p:ext uri="{BB962C8B-B14F-4D97-AF65-F5344CB8AC3E}">
        <p14:creationId xmlns:p14="http://schemas.microsoft.com/office/powerpoint/2010/main" val="275974294"/>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6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0" name="Titel 1"/>
          <p:cNvSpPr>
            <a:spLocks noGrp="1"/>
          </p:cNvSpPr>
          <p:nvPr>
            <p:ph type="title"/>
          </p:nvPr>
        </p:nvSpPr>
        <p:spPr>
          <a:xfrm>
            <a:off x="457200" y="1052736"/>
            <a:ext cx="3008313" cy="648072"/>
          </a:xfrm>
        </p:spPr>
        <p:txBody>
          <a:bodyPr anchor="b">
            <a:normAutofit/>
          </a:bodyPr>
          <a:lstStyle>
            <a:lvl1pPr algn="l">
              <a:defRPr sz="1600" b="1">
                <a:solidFill>
                  <a:srgbClr val="E74B8E"/>
                </a:solidFill>
                <a:latin typeface="Arial" panose="020B0604020202020204" pitchFamily="34" charset="0"/>
                <a:cs typeface="Arial" panose="020B0604020202020204" pitchFamily="34" charset="0"/>
              </a:defRPr>
            </a:lvl1pPr>
          </a:lstStyle>
          <a:p>
            <a:r>
              <a:rPr lang="de-DE" smtClean="0"/>
              <a:t>Titelmasterformat durch Klicken bearbeiten</a:t>
            </a:r>
            <a:endParaRPr lang="de-DE" dirty="0"/>
          </a:p>
        </p:txBody>
      </p:sp>
      <p:sp>
        <p:nvSpPr>
          <p:cNvPr id="11" name="Textplatzhalter 3"/>
          <p:cNvSpPr>
            <a:spLocks noGrp="1"/>
          </p:cNvSpPr>
          <p:nvPr>
            <p:ph type="body" sz="half" idx="2"/>
          </p:nvPr>
        </p:nvSpPr>
        <p:spPr>
          <a:xfrm>
            <a:off x="457200" y="1700808"/>
            <a:ext cx="3008313" cy="4425355"/>
          </a:xfrm>
        </p:spPr>
        <p:txBody>
          <a:bodyPr/>
          <a:lstStyle>
            <a:lvl1pPr marL="0" indent="0">
              <a:buNone/>
              <a:defRPr sz="1400">
                <a:latin typeface="Arial" panose="020B0604020202020204" pitchFamily="34" charset="0"/>
                <a:cs typeface="Arial" panose="020B0604020202020204"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
        <p:nvSpPr>
          <p:cNvPr id="12" name="Inhaltsplatzhalter 2"/>
          <p:cNvSpPr>
            <a:spLocks noGrp="1"/>
          </p:cNvSpPr>
          <p:nvPr>
            <p:ph idx="1"/>
          </p:nvPr>
        </p:nvSpPr>
        <p:spPr>
          <a:xfrm>
            <a:off x="3575050" y="1052736"/>
            <a:ext cx="5111750" cy="5073427"/>
          </a:xfrm>
        </p:spPr>
        <p:txBody>
          <a:bodyPr/>
          <a:lstStyle>
            <a:lvl1pPr marL="342900" indent="-342900">
              <a:buFont typeface="Wingdings" panose="05000000000000000000" pitchFamily="2" charset="2"/>
              <a:buChar char="§"/>
              <a:defRPr sz="3200">
                <a:latin typeface="Arial" panose="020B0604020202020204" pitchFamily="34" charset="0"/>
                <a:cs typeface="Arial" panose="020B0604020202020204" pitchFamily="34" charset="0"/>
              </a:defRPr>
            </a:lvl1pPr>
            <a:lvl2pPr marL="742950" indent="-285750">
              <a:buFont typeface="Arial" panose="020B0604020202020204" pitchFamily="34" charset="0"/>
              <a:buChar char="•"/>
              <a:defRPr sz="2800">
                <a:latin typeface="Arial" panose="020B0604020202020204" pitchFamily="34" charset="0"/>
                <a:cs typeface="Arial" panose="020B0604020202020204" pitchFamily="34" charset="0"/>
              </a:defRPr>
            </a:lvl2pPr>
            <a:lvl3pPr marL="1143000" indent="-228600">
              <a:buFont typeface="Arial" panose="020B0604020202020204" pitchFamily="34" charset="0"/>
              <a:buChar char="•"/>
              <a:defRPr sz="2400">
                <a:latin typeface="Arial" panose="020B0604020202020204" pitchFamily="34" charset="0"/>
                <a:cs typeface="Arial" panose="020B0604020202020204" pitchFamily="34" charset="0"/>
              </a:defRPr>
            </a:lvl3pPr>
            <a:lvl4pPr marL="1600200" indent="-228600">
              <a:buFont typeface="Arial" panose="020B0604020202020204" pitchFamily="34" charset="0"/>
              <a:buChar char="•"/>
              <a:defRPr sz="2000">
                <a:latin typeface="Arial" panose="020B0604020202020204" pitchFamily="34" charset="0"/>
                <a:cs typeface="Arial" panose="020B0604020202020204" pitchFamily="34" charset="0"/>
              </a:defRPr>
            </a:lvl4pPr>
            <a:lvl5pPr marL="2057400" indent="-228600">
              <a:buFont typeface="Arial" panose="020B0604020202020204" pitchFamily="34" charset="0"/>
              <a:buChar char="•"/>
              <a:defRPr sz="2000">
                <a:latin typeface="Arial" panose="020B0604020202020204" pitchFamily="34" charset="0"/>
                <a:cs typeface="Arial" panose="020B0604020202020204" pitchFamily="34" charset="0"/>
              </a:defRPr>
            </a:lvl5pPr>
            <a:lvl6pPr>
              <a:defRPr sz="2000"/>
            </a:lvl6pPr>
            <a:lvl7pPr>
              <a:defRPr sz="2000"/>
            </a:lvl7pPr>
            <a:lvl8pPr>
              <a:defRPr sz="2000"/>
            </a:lvl8pPr>
            <a:lvl9pPr>
              <a:defRPr sz="2000"/>
            </a:lvl9pPr>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Tree>
    <p:extLst>
      <p:ext uri="{BB962C8B-B14F-4D97-AF65-F5344CB8AC3E}">
        <p14:creationId xmlns:p14="http://schemas.microsoft.com/office/powerpoint/2010/main" val="2508090936"/>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7_Titel und Inhalt">
    <p:spTree>
      <p:nvGrpSpPr>
        <p:cNvPr id="1" name=""/>
        <p:cNvGrpSpPr/>
        <p:nvPr/>
      </p:nvGrpSpPr>
      <p:grpSpPr>
        <a:xfrm>
          <a:off x="0" y="0"/>
          <a:ext cx="0" cy="0"/>
          <a:chOff x="0" y="0"/>
          <a:chExt cx="0" cy="0"/>
        </a:xfrm>
      </p:grpSpPr>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7" name="Picture 2" descr="rpz_logo"/>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5" name="Picture 2" descr="rpz_logo"/>
          <p:cNvPicPr>
            <a:picLocks noChangeAspect="1" noChangeArrowheads="1"/>
          </p:cNvPicPr>
          <p:nvPr/>
        </p:nvPicPr>
        <p:blipFill rotWithShape="1">
          <a:blip r:embed="rId3" cstate="print">
            <a:extLst>
              <a:ext uri="{BEBA8EAE-BF5A-486C-A8C5-ECC9F3942E4B}">
                <a14:imgProps xmlns:a14="http://schemas.microsoft.com/office/drawing/2010/main">
                  <a14:imgLayer r:embed="rId4">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8"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9" name="Picture 2" descr="rpz_logo"/>
          <p:cNvPicPr>
            <a:picLocks noChangeAspect="1" noChangeArrowheads="1"/>
          </p:cNvPicPr>
          <p:nvPr/>
        </p:nvPicPr>
        <p:blipFill rotWithShape="1">
          <a:blip r:embed="rId2"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28"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29"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0" name="Bildplatzhalter 2"/>
          <p:cNvSpPr>
            <a:spLocks noGrp="1"/>
          </p:cNvSpPr>
          <p:nvPr>
            <p:ph type="pic" idx="1"/>
          </p:nvPr>
        </p:nvSpPr>
        <p:spPr>
          <a:xfrm>
            <a:off x="1792288" y="908719"/>
            <a:ext cx="5486400" cy="381885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de-DE" smtClean="0"/>
              <a:t>Bild durch Klicken auf Symbol hinzufügen</a:t>
            </a:r>
            <a:endParaRPr lang="de-DE" dirty="0"/>
          </a:p>
        </p:txBody>
      </p:sp>
      <p:sp>
        <p:nvSpPr>
          <p:cNvPr id="11" name="Titel 1"/>
          <p:cNvSpPr>
            <a:spLocks noGrp="1"/>
          </p:cNvSpPr>
          <p:nvPr>
            <p:ph type="title"/>
          </p:nvPr>
        </p:nvSpPr>
        <p:spPr>
          <a:xfrm>
            <a:off x="1792288" y="4800600"/>
            <a:ext cx="5486400" cy="566738"/>
          </a:xfrm>
        </p:spPr>
        <p:txBody>
          <a:bodyPr anchor="b"/>
          <a:lstStyle>
            <a:lvl1pPr algn="l">
              <a:defRPr sz="2000" b="1"/>
            </a:lvl1pPr>
          </a:lstStyle>
          <a:p>
            <a:r>
              <a:rPr lang="de-DE" smtClean="0"/>
              <a:t>Titelmasterformat durch Klicken bearbeiten</a:t>
            </a:r>
            <a:endParaRPr lang="de-DE" dirty="0"/>
          </a:p>
        </p:txBody>
      </p:sp>
      <p:sp>
        <p:nvSpPr>
          <p:cNvPr id="12"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 bearbeiten</a:t>
            </a:r>
          </a:p>
        </p:txBody>
      </p:sp>
    </p:spTree>
    <p:extLst>
      <p:ext uri="{BB962C8B-B14F-4D97-AF65-F5344CB8AC3E}">
        <p14:creationId xmlns:p14="http://schemas.microsoft.com/office/powerpoint/2010/main" val="1429865749"/>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microsoft.com/office/2007/relationships/hdphoto" Target="../media/hdphoto1.wdp"/><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457200" y="908720"/>
            <a:ext cx="8229600" cy="508918"/>
          </a:xfrm>
          <a:prstGeom prst="rect">
            <a:avLst/>
          </a:prstGeom>
        </p:spPr>
        <p:txBody>
          <a:bodyPr vert="horz" lIns="91440" tIns="45720" rIns="91440" bIns="45720" rtlCol="0" anchor="ctr">
            <a:normAutofit/>
          </a:bodyPr>
          <a:lstStyle/>
          <a:p>
            <a:r>
              <a:rPr lang="de-DE" dirty="0" smtClean="0"/>
              <a:t>Titelmasterformat durch Klicken bearbeiten</a:t>
            </a:r>
            <a:endParaRPr lang="de-DE" dirty="0"/>
          </a:p>
        </p:txBody>
      </p:sp>
      <p:sp>
        <p:nvSpPr>
          <p:cNvPr id="3" name="Textplatzhalt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de-DE" dirty="0"/>
          </a:p>
        </p:txBody>
      </p:sp>
      <p:pic>
        <p:nvPicPr>
          <p:cNvPr id="7" name="Picture 2" descr="rpz_logo"/>
          <p:cNvPicPr>
            <a:picLocks noChangeAspect="1" noChangeArrowheads="1"/>
          </p:cNvPicPr>
          <p:nvPr/>
        </p:nvPicPr>
        <p:blipFill>
          <a:blip r:embed="rId13" cstate="print">
            <a:extLst>
              <a:ext uri="{28A0092B-C50C-407E-A947-70E740481C1C}">
                <a14:useLocalDpi xmlns:a14="http://schemas.microsoft.com/office/drawing/2010/main" val="0"/>
              </a:ext>
            </a:extLst>
          </a:blip>
          <a:srcRect/>
          <a:stretch>
            <a:fillRect/>
          </a:stretch>
        </p:blipFill>
        <p:spPr bwMode="auto">
          <a:xfrm>
            <a:off x="0" y="194262"/>
            <a:ext cx="1656184" cy="542873"/>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8" name="Rechteck 7"/>
          <p:cNvSpPr/>
          <p:nvPr/>
        </p:nvSpPr>
        <p:spPr>
          <a:xfrm>
            <a:off x="1691680" y="426765"/>
            <a:ext cx="6336704" cy="310370"/>
          </a:xfrm>
          <a:prstGeom prst="rect">
            <a:avLst/>
          </a:prstGeom>
          <a:gradFill flip="none" rotWithShape="1">
            <a:gsLst>
              <a:gs pos="14000">
                <a:schemeClr val="bg1">
                  <a:lumMod val="50000"/>
                </a:schemeClr>
              </a:gs>
              <a:gs pos="94000">
                <a:schemeClr val="bg1">
                  <a:lumMod val="95000"/>
                </a:scheme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pic>
        <p:nvPicPr>
          <p:cNvPr id="9" name="Picture 2" descr="rpz_logo"/>
          <p:cNvPicPr>
            <a:picLocks noChangeAspect="1" noChangeArrowheads="1"/>
          </p:cNvPicPr>
          <p:nvPr/>
        </p:nvPicPr>
        <p:blipFill rotWithShape="1">
          <a:blip r:embed="rId14" cstate="print">
            <a:extLst>
              <a:ext uri="{BEBA8EAE-BF5A-486C-A8C5-ECC9F3942E4B}">
                <a14:imgProps xmlns:a14="http://schemas.microsoft.com/office/drawing/2010/main">
                  <a14:imgLayer r:embed="rId15">
                    <a14:imgEffect>
                      <a14:saturation sat="0"/>
                    </a14:imgEffect>
                  </a14:imgLayer>
                </a14:imgProps>
              </a:ext>
              <a:ext uri="{28A0092B-C50C-407E-A947-70E740481C1C}">
                <a14:useLocalDpi xmlns:a14="http://schemas.microsoft.com/office/drawing/2010/main" val="0"/>
              </a:ext>
            </a:extLst>
          </a:blip>
          <a:srcRect l="78291" t="42828"/>
          <a:stretch/>
        </p:blipFill>
        <p:spPr bwMode="auto">
          <a:xfrm>
            <a:off x="8044467" y="426765"/>
            <a:ext cx="359536"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0" name="Picture 2" descr="rpz_logo"/>
          <p:cNvPicPr>
            <a:picLocks noChangeAspect="1" noChangeArrowheads="1"/>
          </p:cNvPicPr>
          <p:nvPr/>
        </p:nvPicPr>
        <p:blipFill rotWithShape="1">
          <a:blip r:embed="rId13" cstate="print">
            <a:extLst>
              <a:ext uri="{28A0092B-C50C-407E-A947-70E740481C1C}">
                <a14:useLocalDpi xmlns:a14="http://schemas.microsoft.com/office/drawing/2010/main" val="0"/>
              </a:ext>
            </a:extLst>
          </a:blip>
          <a:srcRect t="43803" r="78260"/>
          <a:stretch/>
        </p:blipFill>
        <p:spPr bwMode="auto">
          <a:xfrm>
            <a:off x="8412581" y="426765"/>
            <a:ext cx="360059"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pic>
        <p:nvPicPr>
          <p:cNvPr id="11" name="Picture 2" descr="rpz_logo"/>
          <p:cNvPicPr>
            <a:picLocks noChangeAspect="1" noChangeArrowheads="1"/>
          </p:cNvPicPr>
          <p:nvPr/>
        </p:nvPicPr>
        <p:blipFill rotWithShape="1">
          <a:blip r:embed="rId13" cstate="print">
            <a:extLst>
              <a:ext uri="{28A0092B-C50C-407E-A947-70E740481C1C}">
                <a14:useLocalDpi xmlns:a14="http://schemas.microsoft.com/office/drawing/2010/main" val="0"/>
              </a:ext>
            </a:extLst>
          </a:blip>
          <a:srcRect l="78229" t="43803"/>
          <a:stretch/>
        </p:blipFill>
        <p:spPr bwMode="auto">
          <a:xfrm>
            <a:off x="8799867" y="426765"/>
            <a:ext cx="360564" cy="310370"/>
          </a:xfrm>
          <a:prstGeom prst="rect">
            <a:avLst/>
          </a:prstGeom>
          <a:solidFill>
            <a:srgbClr val="000000"/>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12" name="Untertitel 2"/>
          <p:cNvSpPr txBox="1">
            <a:spLocks/>
          </p:cNvSpPr>
          <p:nvPr/>
        </p:nvSpPr>
        <p:spPr>
          <a:xfrm>
            <a:off x="467544" y="630932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l"/>
            <a:endParaRPr lang="de-DE" dirty="0"/>
          </a:p>
        </p:txBody>
      </p:sp>
      <p:sp>
        <p:nvSpPr>
          <p:cNvPr id="13" name="Untertitel 2"/>
          <p:cNvSpPr txBox="1">
            <a:spLocks/>
          </p:cNvSpPr>
          <p:nvPr/>
        </p:nvSpPr>
        <p:spPr>
          <a:xfrm>
            <a:off x="3923928" y="6313090"/>
            <a:ext cx="1368152"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ctr"/>
            <a:endParaRPr lang="de-DE" dirty="0"/>
          </a:p>
        </p:txBody>
      </p:sp>
      <p:sp>
        <p:nvSpPr>
          <p:cNvPr id="14" name="Untertitel 2"/>
          <p:cNvSpPr txBox="1">
            <a:spLocks/>
          </p:cNvSpPr>
          <p:nvPr/>
        </p:nvSpPr>
        <p:spPr>
          <a:xfrm>
            <a:off x="7535209" y="6309320"/>
            <a:ext cx="1224136" cy="404664"/>
          </a:xfrm>
          <a:prstGeom prst="rect">
            <a:avLst/>
          </a:prstGeom>
        </p:spPr>
        <p:txBody>
          <a:bodyPr vert="horz" lIns="91440" tIns="45720" rIns="91440" bIns="45720" rtlCol="0" anchor="ctr" anchorCtr="0">
            <a:noAutofit/>
          </a:bodyPr>
          <a:lstStyle>
            <a:lvl1pPr marL="0" indent="0" algn="l" defTabSz="914400" rtl="0" eaLnBrk="1" latinLnBrk="0" hangingPunct="1">
              <a:spcBef>
                <a:spcPct val="20000"/>
              </a:spcBef>
              <a:buFont typeface="Arial" panose="020B0604020202020204" pitchFamily="34" charset="0"/>
              <a:buNone/>
              <a:defRPr sz="1000" kern="1200">
                <a:solidFill>
                  <a:schemeClr val="tx1"/>
                </a:solidFill>
                <a:latin typeface="Arial" panose="020B0604020202020204" pitchFamily="34" charset="0"/>
                <a:ea typeface="+mn-ea"/>
                <a:cs typeface="Arial" panose="020B0604020202020204" pitchFamily="34" charset="0"/>
              </a:defRPr>
            </a:lvl1pPr>
            <a:lvl2pPr marL="457200" indent="0" algn="ctr" defTabSz="914400" rtl="0" eaLnBrk="1" latinLnBrk="0" hangingPunct="1">
              <a:spcBef>
                <a:spcPct val="20000"/>
              </a:spcBef>
              <a:buFont typeface="Arial" panose="020B0604020202020204"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anose="020B0604020202020204"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anose="020B0604020202020204" pitchFamily="34" charset="0"/>
              <a:buNone/>
              <a:defRPr sz="2000" kern="1200">
                <a:solidFill>
                  <a:schemeClr val="tx1">
                    <a:tint val="75000"/>
                  </a:schemeClr>
                </a:solidFill>
                <a:latin typeface="+mn-lt"/>
                <a:ea typeface="+mn-ea"/>
                <a:cs typeface="+mn-cs"/>
              </a:defRPr>
            </a:lvl9pPr>
          </a:lstStyle>
          <a:p>
            <a:pPr algn="r"/>
            <a:endParaRPr lang="de-DE" dirty="0"/>
          </a:p>
        </p:txBody>
      </p:sp>
      <p:sp>
        <p:nvSpPr>
          <p:cNvPr id="15" name="Textplatzhalter 4"/>
          <p:cNvSpPr txBox="1">
            <a:spLocks/>
          </p:cNvSpPr>
          <p:nvPr/>
        </p:nvSpPr>
        <p:spPr>
          <a:xfrm>
            <a:off x="395536" y="6309320"/>
            <a:ext cx="1944687" cy="288925"/>
          </a:xfrm>
          <a:prstGeom prst="rect">
            <a:avLst/>
          </a:prstGeom>
        </p:spPr>
        <p:txBody>
          <a:bodyPr/>
          <a:lstStyle>
            <a:lvl1pPr marL="0" indent="0" algn="l" defTabSz="914400" rtl="0" eaLnBrk="1" latinLnBrk="0" hangingPunct="1">
              <a:spcBef>
                <a:spcPct val="20000"/>
              </a:spcBef>
              <a:buFont typeface="Wingdings" panose="05000000000000000000" pitchFamily="2" charset="2"/>
              <a:buNone/>
              <a:defRPr sz="1000" kern="1200" baseline="0">
                <a:solidFill>
                  <a:schemeClr val="tx1"/>
                </a:solidFill>
                <a:latin typeface="+mn-lt"/>
                <a:ea typeface="+mn-ea"/>
                <a:cs typeface="Arial" panose="020B0604020202020204" pitchFamily="34" charset="0"/>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4pPr>
            <a:lvl5pPr marL="1828800" indent="0" algn="l" defTabSz="914400" rtl="0" eaLnBrk="1" latinLnBrk="0" hangingPunct="1">
              <a:spcBef>
                <a:spcPct val="20000"/>
              </a:spcBef>
              <a:buFont typeface="Arial" panose="020B0604020202020204" pitchFamily="34" charset="0"/>
              <a:buNone/>
              <a:defRPr sz="20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de-DE" smtClean="0"/>
              <a:t>SCHILF LP PLUS</a:t>
            </a:r>
            <a:endParaRPr lang="de-DE" dirty="0"/>
          </a:p>
        </p:txBody>
      </p:sp>
    </p:spTree>
    <p:extLst>
      <p:ext uri="{BB962C8B-B14F-4D97-AF65-F5344CB8AC3E}">
        <p14:creationId xmlns:p14="http://schemas.microsoft.com/office/powerpoint/2010/main" val="427852701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iming>
    <p:tnLst>
      <p:par>
        <p:cTn id="1" dur="indefinite" restart="never" nodeType="tmRoot"/>
      </p:par>
    </p:tnLst>
  </p:timing>
  <p:txStyles>
    <p:titleStyle>
      <a:lvl1pPr algn="ctr" defTabSz="914400" rtl="0" eaLnBrk="1" latinLnBrk="0" hangingPunct="1">
        <a:spcBef>
          <a:spcPct val="0"/>
        </a:spcBef>
        <a:buNone/>
        <a:defRPr sz="2000" kern="1200">
          <a:solidFill>
            <a:srgbClr val="E74B8E"/>
          </a:solidFill>
          <a:latin typeface="Arial" panose="020B0604020202020204" pitchFamily="34" charset="0"/>
          <a:ea typeface="+mj-ea"/>
          <a:cs typeface="Arial" panose="020B0604020202020204" pitchFamily="34" charset="0"/>
        </a:defRPr>
      </a:lvl1pPr>
    </p:titleStyle>
    <p:bodyStyle>
      <a:lvl1pPr marL="342900" indent="-342900" algn="l" defTabSz="914400" rtl="0" eaLnBrk="1" latinLnBrk="0" hangingPunct="1">
        <a:spcBef>
          <a:spcPct val="20000"/>
        </a:spcBef>
        <a:buFont typeface="Wingdings" panose="05000000000000000000" pitchFamily="2" charset="2"/>
        <a:buChar char="§"/>
        <a:defRPr sz="3200" kern="1200">
          <a:solidFill>
            <a:schemeClr val="tx1"/>
          </a:solidFill>
          <a:latin typeface="Arial" panose="020B0604020202020204" pitchFamily="34" charset="0"/>
          <a:ea typeface="+mn-ea"/>
          <a:cs typeface="Arial" panose="020B0604020202020204" pitchFamily="34" charset="0"/>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0.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1.xml"/></Relationships>
</file>

<file path=ppt/slides/_rels/slide9.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8.xml"/><Relationship Id="rId1" Type="http://schemas.openxmlformats.org/officeDocument/2006/relationships/slideLayout" Target="../slideLayouts/slideLayout11.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normAutofit fontScale="90000"/>
          </a:bodyPr>
          <a:lstStyle/>
          <a:p>
            <a:r>
              <a:rPr lang="de-DE" dirty="0" smtClean="0"/>
              <a:t>Kriterien für kompetenzorientierten Religionsunterricht</a:t>
            </a:r>
            <a:endParaRPr lang="de-DE" dirty="0"/>
          </a:p>
        </p:txBody>
      </p:sp>
      <p:sp>
        <p:nvSpPr>
          <p:cNvPr id="3" name="Untertitel 2"/>
          <p:cNvSpPr>
            <a:spLocks noGrp="1"/>
          </p:cNvSpPr>
          <p:nvPr>
            <p:ph type="subTitle" idx="1"/>
          </p:nvPr>
        </p:nvSpPr>
        <p:spPr/>
        <p:txBody>
          <a:bodyPr/>
          <a:lstStyle/>
          <a:p>
            <a:r>
              <a:rPr lang="de-DE" dirty="0" smtClean="0"/>
              <a:t>Prüfung vorhandenen Materials</a:t>
            </a:r>
            <a:endParaRPr lang="de-DE" dirty="0"/>
          </a:p>
        </p:txBody>
      </p:sp>
    </p:spTree>
    <p:extLst>
      <p:ext uri="{BB962C8B-B14F-4D97-AF65-F5344CB8AC3E}">
        <p14:creationId xmlns:p14="http://schemas.microsoft.com/office/powerpoint/2010/main" val="236380484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Leitfrage</a:t>
            </a:r>
            <a:endParaRPr lang="de-DE" dirty="0"/>
          </a:p>
        </p:txBody>
      </p:sp>
      <p:sp>
        <p:nvSpPr>
          <p:cNvPr id="3" name="Inhaltsplatzhalter 2"/>
          <p:cNvSpPr>
            <a:spLocks noGrp="1"/>
          </p:cNvSpPr>
          <p:nvPr>
            <p:ph idx="1"/>
          </p:nvPr>
        </p:nvSpPr>
        <p:spPr>
          <a:xfrm>
            <a:off x="395536" y="2492897"/>
            <a:ext cx="8291264" cy="2232248"/>
          </a:xfrm>
          <a:solidFill>
            <a:srgbClr val="FFCCFF"/>
          </a:solidFill>
          <a:effectLst>
            <a:outerShdw blurRad="40000" dist="20000" dir="5400000" rotWithShape="0">
              <a:srgbClr val="000000">
                <a:alpha val="38000"/>
              </a:srgbClr>
            </a:outerShdw>
            <a:softEdge rad="31750"/>
          </a:effectLst>
        </p:spPr>
        <p:style>
          <a:lnRef idx="1">
            <a:schemeClr val="accent4"/>
          </a:lnRef>
          <a:fillRef idx="2">
            <a:schemeClr val="accent4"/>
          </a:fillRef>
          <a:effectRef idx="1">
            <a:schemeClr val="accent4"/>
          </a:effectRef>
          <a:fontRef idx="minor">
            <a:schemeClr val="dk1"/>
          </a:fontRef>
        </p:style>
        <p:txBody>
          <a:bodyPr/>
          <a:lstStyle/>
          <a:p>
            <a:pPr marL="0" lvl="0" indent="0">
              <a:buNone/>
            </a:pPr>
            <a:r>
              <a:rPr lang="de-DE" b="1" dirty="0" smtClean="0">
                <a:latin typeface="Arial" panose="020B0604020202020204" pitchFamily="34" charset="0"/>
                <a:cs typeface="Arial" panose="020B0604020202020204" pitchFamily="34" charset="0"/>
              </a:rPr>
              <a:t>Wie ist das bisherige Unterrichtsmaterial einzusetzen bzw. zu verändern, damit kompetenzorientierter Religionsunterricht dadurch gefördert wird?</a:t>
            </a:r>
            <a:endParaRPr lang="de-DE" sz="2800" dirty="0" smtClean="0">
              <a:latin typeface="Arial" panose="020B0604020202020204" pitchFamily="34" charset="0"/>
              <a:cs typeface="Arial" panose="020B0604020202020204" pitchFamily="34" charset="0"/>
            </a:endParaRPr>
          </a:p>
          <a:p>
            <a:endParaRPr lang="de-DE" dirty="0"/>
          </a:p>
        </p:txBody>
      </p:sp>
    </p:spTree>
    <p:extLst>
      <p:ext uri="{BB962C8B-B14F-4D97-AF65-F5344CB8AC3E}">
        <p14:creationId xmlns:p14="http://schemas.microsoft.com/office/powerpoint/2010/main" val="371560776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Ausgangspunkt</a:t>
            </a:r>
            <a:endParaRPr lang="de-DE" dirty="0"/>
          </a:p>
        </p:txBody>
      </p:sp>
      <p:sp>
        <p:nvSpPr>
          <p:cNvPr id="3" name="Inhaltsplatzhalter 2"/>
          <p:cNvSpPr>
            <a:spLocks noGrp="1"/>
          </p:cNvSpPr>
          <p:nvPr>
            <p:ph idx="1"/>
          </p:nvPr>
        </p:nvSpPr>
        <p:spPr/>
        <p:txBody>
          <a:bodyPr>
            <a:normAutofit/>
          </a:bodyPr>
          <a:lstStyle/>
          <a:p>
            <a:pPr marL="0" indent="0">
              <a:buNone/>
            </a:pPr>
            <a:r>
              <a:rPr lang="de-DE" dirty="0" smtClean="0"/>
              <a:t>Es </a:t>
            </a:r>
            <a:r>
              <a:rPr lang="de-DE" dirty="0"/>
              <a:t>gibt kein Baukastensystem für eine kompetenzorientierte Unterrichtsstunde. </a:t>
            </a:r>
            <a:endParaRPr lang="de-DE" dirty="0" smtClean="0"/>
          </a:p>
          <a:p>
            <a:pPr marL="0" indent="0">
              <a:buNone/>
            </a:pPr>
            <a:r>
              <a:rPr lang="de-DE" dirty="0" smtClean="0"/>
              <a:t>Das </a:t>
            </a:r>
            <a:r>
              <a:rPr lang="de-DE" dirty="0"/>
              <a:t>Material bzw. die intendierte Anforderungssituation ist dann geeignet, wenn es den spezifisch religiösen Lernprozess der Schülerinnen und Schüler fördert.  </a:t>
            </a:r>
            <a:endParaRPr lang="de-DE" sz="4000" dirty="0"/>
          </a:p>
          <a:p>
            <a:endParaRPr lang="de-DE" dirty="0"/>
          </a:p>
        </p:txBody>
      </p:sp>
    </p:spTree>
    <p:extLst>
      <p:ext uri="{BB962C8B-B14F-4D97-AF65-F5344CB8AC3E}">
        <p14:creationId xmlns:p14="http://schemas.microsoft.com/office/powerpoint/2010/main" val="97226176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eck 1"/>
          <p:cNvSpPr/>
          <p:nvPr/>
        </p:nvSpPr>
        <p:spPr>
          <a:xfrm>
            <a:off x="1709936" y="2276872"/>
            <a:ext cx="5814392" cy="1384995"/>
          </a:xfrm>
          <a:prstGeom prst="rect">
            <a:avLst/>
          </a:prstGeom>
        </p:spPr>
        <p:txBody>
          <a:bodyPr wrap="square">
            <a:spAutoFit/>
          </a:bodyPr>
          <a:lstStyle/>
          <a:p>
            <a:r>
              <a:rPr lang="de-DE" sz="2800" dirty="0"/>
              <a:t>Bei der Beurteilung </a:t>
            </a:r>
            <a:r>
              <a:rPr lang="de-DE" sz="2800" dirty="0" smtClean="0"/>
              <a:t>des Materials können </a:t>
            </a:r>
            <a:r>
              <a:rPr lang="de-DE" sz="2800" dirty="0"/>
              <a:t>folgende </a:t>
            </a:r>
            <a:r>
              <a:rPr lang="de-DE" sz="2800" dirty="0" smtClean="0"/>
              <a:t>Vorüberlegungen helfen…</a:t>
            </a:r>
            <a:endParaRPr lang="de-DE" sz="2800" dirty="0"/>
          </a:p>
        </p:txBody>
      </p:sp>
    </p:spTree>
    <p:extLst>
      <p:ext uri="{BB962C8B-B14F-4D97-AF65-F5344CB8AC3E}">
        <p14:creationId xmlns:p14="http://schemas.microsoft.com/office/powerpoint/2010/main" val="69968596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Überlegungen – „Sache“ (Material)</a:t>
            </a:r>
            <a:endParaRPr lang="de-DE" dirty="0"/>
          </a:p>
        </p:txBody>
      </p:sp>
      <p:sp>
        <p:nvSpPr>
          <p:cNvPr id="3" name="Inhaltsplatzhalter 2"/>
          <p:cNvSpPr>
            <a:spLocks noGrp="1"/>
          </p:cNvSpPr>
          <p:nvPr>
            <p:ph idx="1"/>
          </p:nvPr>
        </p:nvSpPr>
        <p:spPr>
          <a:xfrm>
            <a:off x="467544" y="1556792"/>
            <a:ext cx="8229600" cy="4525963"/>
          </a:xfrm>
        </p:spPr>
        <p:txBody>
          <a:bodyPr>
            <a:noAutofit/>
          </a:bodyPr>
          <a:lstStyle/>
          <a:p>
            <a:pPr marL="0" indent="0">
              <a:buNone/>
            </a:pPr>
            <a:r>
              <a:rPr lang="de-DE" sz="2000" dirty="0" smtClean="0"/>
              <a:t>Wo an dem Material ist etwas, das von unseren gewöhnlichen Alltagsüberzeugungen „wie das Leben so läuft“, „was man sich so denkt“, „wie man so handelt“ abweicht? Wo ist das Besondere, das Andere, das Fremde? Wodurch zeigt sich der spezifisch religiöse Weltzugang? </a:t>
            </a:r>
          </a:p>
          <a:p>
            <a:pPr marL="0" indent="0">
              <a:buNone/>
            </a:pPr>
            <a:r>
              <a:rPr lang="de-DE" sz="2000" dirty="0" smtClean="0">
                <a:sym typeface="Wingdings" panose="05000000000000000000" pitchFamily="2" charset="2"/>
              </a:rPr>
              <a:t> </a:t>
            </a:r>
            <a:r>
              <a:rPr lang="de-DE" sz="2000" dirty="0" smtClean="0"/>
              <a:t>herausfordernde Situation; religiöse Befragung der Wirklichkeit</a:t>
            </a:r>
          </a:p>
          <a:p>
            <a:pPr marL="0" indent="0">
              <a:buNone/>
            </a:pPr>
            <a:endParaRPr lang="de-DE" sz="2000" dirty="0" smtClean="0"/>
          </a:p>
          <a:p>
            <a:pPr marL="0" indent="0">
              <a:buNone/>
            </a:pPr>
            <a:r>
              <a:rPr lang="de-DE" sz="2000" dirty="0" smtClean="0"/>
              <a:t>Ist dieser Anknüpfungspunkt den Schülern zugänglich? </a:t>
            </a:r>
          </a:p>
          <a:p>
            <a:pPr marL="0" indent="0">
              <a:buNone/>
            </a:pPr>
            <a:r>
              <a:rPr lang="de-DE" sz="2000" dirty="0" smtClean="0"/>
              <a:t>Ist es ihre Welt des Denkens oder kann es diese realistisch darstellen? Eine unbedingte Alltags- und Lebensweltorientierung des Materials ist damit nicht verbunden, etwa bei künstlerischen Darstellungen. </a:t>
            </a:r>
          </a:p>
          <a:p>
            <a:pPr marL="0" indent="0">
              <a:buNone/>
            </a:pPr>
            <a:r>
              <a:rPr lang="de-DE" sz="2000" dirty="0" smtClean="0">
                <a:sym typeface="Wingdings" panose="05000000000000000000" pitchFamily="2" charset="2"/>
              </a:rPr>
              <a:t> </a:t>
            </a:r>
            <a:r>
              <a:rPr lang="de-DE" sz="2000" dirty="0" smtClean="0"/>
              <a:t>Lebenswelt- und Anwendungsorientierung der Fragestellung</a:t>
            </a:r>
          </a:p>
        </p:txBody>
      </p:sp>
    </p:spTree>
    <p:extLst>
      <p:ext uri="{BB962C8B-B14F-4D97-AF65-F5344CB8AC3E}">
        <p14:creationId xmlns:p14="http://schemas.microsoft.com/office/powerpoint/2010/main" val="25478841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4" end="4"/>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Überlegungen - Schüler</a:t>
            </a:r>
            <a:endParaRPr lang="de-DE" dirty="0"/>
          </a:p>
        </p:txBody>
      </p:sp>
      <p:sp>
        <p:nvSpPr>
          <p:cNvPr id="3" name="Inhaltsplatzhalter 2"/>
          <p:cNvSpPr>
            <a:spLocks noGrp="1"/>
          </p:cNvSpPr>
          <p:nvPr>
            <p:ph idx="1"/>
          </p:nvPr>
        </p:nvSpPr>
        <p:spPr/>
        <p:txBody>
          <a:bodyPr>
            <a:noAutofit/>
          </a:bodyPr>
          <a:lstStyle/>
          <a:p>
            <a:pPr marL="0" indent="0">
              <a:buNone/>
            </a:pPr>
            <a:r>
              <a:rPr lang="de-DE" sz="1800" dirty="0" smtClean="0"/>
              <a:t>Können bisherige Erfahrungen, erworbenes Wissen (in der Schule oder außerhalb) eingebracht werden? Diese bilden die Grundlage, dass etwas fraglich wird. </a:t>
            </a:r>
          </a:p>
          <a:p>
            <a:pPr marL="0" indent="0">
              <a:buNone/>
            </a:pPr>
            <a:r>
              <a:rPr lang="de-DE" sz="1800" dirty="0" smtClean="0">
                <a:sym typeface="Wingdings" panose="05000000000000000000" pitchFamily="2" charset="2"/>
              </a:rPr>
              <a:t> </a:t>
            </a:r>
            <a:r>
              <a:rPr lang="de-DE" sz="1800" dirty="0" smtClean="0"/>
              <a:t>Präkonzepte, Vorwissen</a:t>
            </a:r>
          </a:p>
          <a:p>
            <a:pPr marL="0" indent="0">
              <a:buNone/>
            </a:pPr>
            <a:endParaRPr lang="de-DE" sz="1800" dirty="0" smtClean="0"/>
          </a:p>
          <a:p>
            <a:pPr marL="0" indent="0">
              <a:buNone/>
            </a:pPr>
            <a:r>
              <a:rPr lang="de-DE" sz="1800" dirty="0" smtClean="0"/>
              <a:t>Lässt das Ausgewählte mehrere </a:t>
            </a:r>
            <a:r>
              <a:rPr lang="de-DE" sz="1800" dirty="0" smtClean="0"/>
              <a:t>Lösungen </a:t>
            </a:r>
            <a:r>
              <a:rPr lang="de-DE" sz="1800" dirty="0" smtClean="0"/>
              <a:t>zu? Wie wird ein „Religionsstunden-Ich“ vermieden? </a:t>
            </a:r>
          </a:p>
          <a:p>
            <a:pPr marL="0" indent="0">
              <a:buNone/>
            </a:pPr>
            <a:r>
              <a:rPr lang="de-DE" sz="1800" dirty="0" smtClean="0">
                <a:sym typeface="Wingdings" panose="05000000000000000000" pitchFamily="2" charset="2"/>
              </a:rPr>
              <a:t> </a:t>
            </a:r>
            <a:r>
              <a:rPr lang="de-DE" sz="1800" dirty="0" smtClean="0"/>
              <a:t>Offenheit</a:t>
            </a:r>
            <a:endParaRPr lang="de-DE" sz="1800" dirty="0" smtClean="0">
              <a:effectLst/>
            </a:endParaRPr>
          </a:p>
          <a:p>
            <a:pPr marL="0" indent="0">
              <a:buNone/>
            </a:pPr>
            <a:endParaRPr lang="de-DE" sz="1800" dirty="0" smtClean="0"/>
          </a:p>
          <a:p>
            <a:pPr marL="0" indent="0">
              <a:buNone/>
            </a:pPr>
            <a:r>
              <a:rPr lang="de-DE" sz="1800" dirty="0" smtClean="0"/>
              <a:t>Wissen die Schüler sich mit dem Material selbstständig etwas anzufangen? Haben sie das dafür erforderliche Wissen, um sich mit der Situation auseinanderzusetzen? Entspricht es ihrem Reflexionsniveau? </a:t>
            </a:r>
          </a:p>
          <a:p>
            <a:pPr marL="0" indent="0">
              <a:buNone/>
            </a:pPr>
            <a:r>
              <a:rPr lang="de-DE" sz="1800" dirty="0" smtClean="0">
                <a:sym typeface="Wingdings" panose="05000000000000000000" pitchFamily="2" charset="2"/>
              </a:rPr>
              <a:t> </a:t>
            </a:r>
            <a:r>
              <a:rPr lang="de-DE" sz="1800" dirty="0" smtClean="0"/>
              <a:t>Möglichkeit zum selbsttätigen und selbstständigen Lernen</a:t>
            </a:r>
            <a:endParaRPr lang="de-DE" sz="1800" dirty="0" smtClean="0">
              <a:effectLst/>
            </a:endParaRPr>
          </a:p>
          <a:p>
            <a:pPr marL="0" indent="0">
              <a:buNone/>
            </a:pPr>
            <a:endParaRPr lang="de-DE" sz="1600" dirty="0" smtClean="0"/>
          </a:p>
          <a:p>
            <a:pPr marL="0" indent="0">
              <a:buNone/>
            </a:pPr>
            <a:endParaRPr lang="de-DE" sz="1600" dirty="0" smtClean="0"/>
          </a:p>
        </p:txBody>
      </p:sp>
    </p:spTree>
    <p:extLst>
      <p:ext uri="{BB962C8B-B14F-4D97-AF65-F5344CB8AC3E}">
        <p14:creationId xmlns:p14="http://schemas.microsoft.com/office/powerpoint/2010/main" val="35216686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
                                            <p:txEl>
                                              <p:pRg st="6" end="6"/>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Überlegungen - Prozess</a:t>
            </a:r>
            <a:endParaRPr lang="de-DE" dirty="0"/>
          </a:p>
        </p:txBody>
      </p:sp>
      <p:sp>
        <p:nvSpPr>
          <p:cNvPr id="3" name="Inhaltsplatzhalter 2"/>
          <p:cNvSpPr>
            <a:spLocks noGrp="1"/>
          </p:cNvSpPr>
          <p:nvPr>
            <p:ph idx="1"/>
          </p:nvPr>
        </p:nvSpPr>
        <p:spPr/>
        <p:txBody>
          <a:bodyPr>
            <a:noAutofit/>
          </a:bodyPr>
          <a:lstStyle/>
          <a:p>
            <a:pPr marL="0" indent="0">
              <a:buNone/>
            </a:pPr>
            <a:r>
              <a:rPr lang="de-DE" sz="1800" dirty="0" smtClean="0"/>
              <a:t>Haben sie Gelegenheit sich auszutauschen und ihre Überlegungen miteinander in Beziehung zu bringen? </a:t>
            </a:r>
          </a:p>
          <a:p>
            <a:pPr marL="0" indent="0">
              <a:buNone/>
            </a:pPr>
            <a:r>
              <a:rPr lang="de-DE" sz="1800" dirty="0" smtClean="0">
                <a:sym typeface="Wingdings" panose="05000000000000000000" pitchFamily="2" charset="2"/>
              </a:rPr>
              <a:t> </a:t>
            </a:r>
            <a:r>
              <a:rPr lang="de-DE" sz="1800" dirty="0" smtClean="0"/>
              <a:t>in kooperativen Lernformen können Schüler wahrnehmen, dass der andere anders denkt als ich selber: Die Deutungsoffenheit wird gerade dadurch offenbar und gibt Gelegenheit zum Weiter- und Neudenken – auch der Lehrer kann ein solcher Lernpartner sein</a:t>
            </a:r>
            <a:endParaRPr lang="de-DE" sz="1800" dirty="0" smtClean="0">
              <a:effectLst/>
            </a:endParaRPr>
          </a:p>
          <a:p>
            <a:pPr marL="0" indent="0">
              <a:buNone/>
            </a:pPr>
            <a:endParaRPr lang="de-DE" sz="1800" dirty="0" smtClean="0"/>
          </a:p>
          <a:p>
            <a:pPr marL="0" indent="0">
              <a:buNone/>
            </a:pPr>
            <a:endParaRPr lang="de-DE" sz="1800" dirty="0"/>
          </a:p>
          <a:p>
            <a:pPr marL="0" indent="0">
              <a:buNone/>
            </a:pPr>
            <a:r>
              <a:rPr lang="de-DE" sz="1800" dirty="0" smtClean="0"/>
              <a:t>Können die Schülerinnen und Schüler zu einem begründeten Urteil kommen?</a:t>
            </a:r>
            <a:endParaRPr lang="de-DE" sz="1800" dirty="0" smtClean="0">
              <a:effectLst/>
            </a:endParaRPr>
          </a:p>
          <a:p>
            <a:pPr marL="0" indent="0">
              <a:buNone/>
            </a:pPr>
            <a:endParaRPr lang="de-DE" sz="1800" dirty="0" smtClean="0"/>
          </a:p>
          <a:p>
            <a:pPr marL="0" indent="0">
              <a:buNone/>
            </a:pPr>
            <a:endParaRPr lang="de-DE" sz="1800" dirty="0" smtClean="0"/>
          </a:p>
          <a:p>
            <a:pPr marL="0" indent="0" algn="r">
              <a:buNone/>
            </a:pPr>
            <a:r>
              <a:rPr lang="de-DE" sz="1800" dirty="0" smtClean="0"/>
              <a:t>In Hinblick auf die Durchführung: Wie kann das Ergebnis der Auseinandersetzung auf den Punkt kommen? Wie wird es gesichert? </a:t>
            </a:r>
            <a:endParaRPr lang="de-DE" sz="1800" dirty="0" smtClean="0">
              <a:effectLst/>
            </a:endParaRPr>
          </a:p>
          <a:p>
            <a:pPr marL="0" indent="0">
              <a:buNone/>
            </a:pPr>
            <a:endParaRPr lang="de-DE" sz="1200" dirty="0" smtClean="0"/>
          </a:p>
        </p:txBody>
      </p:sp>
    </p:spTree>
    <p:extLst>
      <p:ext uri="{BB962C8B-B14F-4D97-AF65-F5344CB8AC3E}">
        <p14:creationId xmlns:p14="http://schemas.microsoft.com/office/powerpoint/2010/main" val="26896164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eck 1"/>
          <p:cNvSpPr/>
          <p:nvPr/>
        </p:nvSpPr>
        <p:spPr>
          <a:xfrm>
            <a:off x="2286000" y="3105835"/>
            <a:ext cx="5238328" cy="1384995"/>
          </a:xfrm>
          <a:prstGeom prst="rect">
            <a:avLst/>
          </a:prstGeom>
        </p:spPr>
        <p:txBody>
          <a:bodyPr wrap="square">
            <a:spAutoFit/>
          </a:bodyPr>
          <a:lstStyle/>
          <a:p>
            <a:r>
              <a:rPr lang="de-DE" sz="2800" dirty="0" smtClean="0"/>
              <a:t>Zusammengefasst können folgende Kriterien gebildet werden…</a:t>
            </a:r>
            <a:endParaRPr lang="de-DE" sz="2800" dirty="0"/>
          </a:p>
        </p:txBody>
      </p:sp>
    </p:spTree>
    <p:extLst>
      <p:ext uri="{BB962C8B-B14F-4D97-AF65-F5344CB8AC3E}">
        <p14:creationId xmlns:p14="http://schemas.microsoft.com/office/powerpoint/2010/main" val="260866737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m 3"/>
          <p:cNvGraphicFramePr/>
          <p:nvPr>
            <p:extLst>
              <p:ext uri="{D42A27DB-BD31-4B8C-83A1-F6EECF244321}">
                <p14:modId xmlns:p14="http://schemas.microsoft.com/office/powerpoint/2010/main" val="2843746493"/>
              </p:ext>
            </p:extLst>
          </p:nvPr>
        </p:nvGraphicFramePr>
        <p:xfrm>
          <a:off x="827584" y="1484784"/>
          <a:ext cx="7488832" cy="5112568"/>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5" name="Titel 1"/>
          <p:cNvSpPr txBox="1">
            <a:spLocks/>
          </p:cNvSpPr>
          <p:nvPr/>
        </p:nvSpPr>
        <p:spPr>
          <a:xfrm>
            <a:off x="457200" y="764704"/>
            <a:ext cx="8229600" cy="1143000"/>
          </a:xfrm>
          <a:prstGeom prst="rect">
            <a:avLst/>
          </a:prstGeom>
        </p:spPr>
        <p:txBody>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de-DE" dirty="0" smtClean="0"/>
              <a:t>Kriterien</a:t>
            </a:r>
            <a:endParaRPr lang="de-DE" dirty="0"/>
          </a:p>
        </p:txBody>
      </p:sp>
    </p:spTree>
    <p:extLst>
      <p:ext uri="{BB962C8B-B14F-4D97-AF65-F5344CB8AC3E}">
        <p14:creationId xmlns:p14="http://schemas.microsoft.com/office/powerpoint/2010/main" val="455958547"/>
      </p:ext>
    </p:extLst>
  </p:cSld>
  <p:clrMapOvr>
    <a:masterClrMapping/>
  </p:clrMapOvr>
  <p:timing>
    <p:tnLst>
      <p:par>
        <p:cTn id="1" dur="indefinite" restart="never" nodeType="tmRoot"/>
      </p:par>
    </p:tnLst>
  </p:timing>
</p:sld>
</file>

<file path=ppt/theme/theme1.xml><?xml version="1.0" encoding="utf-8"?>
<a:theme xmlns:a="http://schemas.openxmlformats.org/drawingml/2006/main" name="RPZ PPT Vorlage_Schilf">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RPZ PPT Vorlage_Schilf</Template>
  <TotalTime>0</TotalTime>
  <Words>879</Words>
  <Application>Microsoft Office PowerPoint</Application>
  <PresentationFormat>Bildschirmpräsentation (4:3)</PresentationFormat>
  <Paragraphs>64</Paragraphs>
  <Slides>9</Slides>
  <Notes>8</Notes>
  <HiddenSlides>0</HiddenSlides>
  <MMClips>0</MMClips>
  <ScaleCrop>false</ScaleCrop>
  <HeadingPairs>
    <vt:vector size="4" baseType="variant">
      <vt:variant>
        <vt:lpstr>Design</vt:lpstr>
      </vt:variant>
      <vt:variant>
        <vt:i4>1</vt:i4>
      </vt:variant>
      <vt:variant>
        <vt:lpstr>Folientitel</vt:lpstr>
      </vt:variant>
      <vt:variant>
        <vt:i4>9</vt:i4>
      </vt:variant>
    </vt:vector>
  </HeadingPairs>
  <TitlesOfParts>
    <vt:vector size="10" baseType="lpstr">
      <vt:lpstr>RPZ PPT Vorlage_Schilf</vt:lpstr>
      <vt:lpstr>Kriterien für kompetenzorientierten Religionsunterricht</vt:lpstr>
      <vt:lpstr>Leitfrage</vt:lpstr>
      <vt:lpstr>Ausgangspunkt</vt:lpstr>
      <vt:lpstr>PowerPoint-Präsentation</vt:lpstr>
      <vt:lpstr>Überlegungen – „Sache“ (Material)</vt:lpstr>
      <vt:lpstr>Überlegungen - Schüler</vt:lpstr>
      <vt:lpstr>Überlegungen - Prozess</vt:lpstr>
      <vt:lpstr>PowerPoint-Präsentation</vt:lpstr>
      <vt:lpstr>PowerPoint-Präsentation</vt:lpstr>
    </vt:vector>
  </TitlesOfParts>
  <Company>Erzbischöfliches Ordinariat München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Kriterien für kompetenzorientierten Religionsunterricht</dc:title>
  <dc:creator>Zaufal Sophie</dc:creator>
  <cp:lastModifiedBy>Bär, Dr. Matthias</cp:lastModifiedBy>
  <cp:revision>16</cp:revision>
  <dcterms:created xsi:type="dcterms:W3CDTF">2016-05-13T08:24:14Z</dcterms:created>
  <dcterms:modified xsi:type="dcterms:W3CDTF">2016-06-08T08:38:23Z</dcterms:modified>
</cp:coreProperties>
</file>

<file path=docProps/thumbnail.jpeg>
</file>