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handoutMasterIdLst>
    <p:handoutMasterId r:id="rId13"/>
  </p:handoutMasterIdLst>
  <p:sldIdLst>
    <p:sldId id="256" r:id="rId2"/>
    <p:sldId id="257" r:id="rId3"/>
    <p:sldId id="259" r:id="rId4"/>
    <p:sldId id="269" r:id="rId5"/>
    <p:sldId id="260" r:id="rId6"/>
    <p:sldId id="261" r:id="rId7"/>
    <p:sldId id="267" r:id="rId8"/>
    <p:sldId id="268" r:id="rId9"/>
    <p:sldId id="263" r:id="rId10"/>
    <p:sldId id="265" r:id="rId11"/>
  </p:sldIdLst>
  <p:sldSz cx="9144000" cy="6858000" type="screen4x3"/>
  <p:notesSz cx="6794500" cy="99314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74B8E"/>
    <a:srgbClr val="D60093"/>
    <a:srgbClr val="E238C2"/>
    <a:srgbClr val="CC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1494" autoAdjust="0"/>
    <p:restoredTop sz="82158" autoAdjust="0"/>
  </p:normalViewPr>
  <p:slideViewPr>
    <p:cSldViewPr>
      <p:cViewPr>
        <p:scale>
          <a:sx n="100" d="100"/>
          <a:sy n="100" d="100"/>
        </p:scale>
        <p:origin x="-1302" y="-72"/>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12B6C162-B1F9-487F-A453-5698F12F39E4}" type="doc">
      <dgm:prSet loTypeId="urn:microsoft.com/office/officeart/2005/8/layout/gear1" loCatId="relationship" qsTypeId="urn:microsoft.com/office/officeart/2005/8/quickstyle/simple1" qsCatId="simple" csTypeId="urn:microsoft.com/office/officeart/2005/8/colors/accent1_2" csCatId="accent1" phldr="1"/>
      <dgm:spPr/>
    </dgm:pt>
    <dgm:pt modelId="{56C70683-0356-4670-8257-38AE17795C5E}">
      <dgm:prSet phldrT="[Text]"/>
      <dgm:spPr/>
      <dgm:t>
        <a:bodyPr/>
        <a:lstStyle/>
        <a:p>
          <a:r>
            <a:rPr lang="de-DE" dirty="0" smtClean="0"/>
            <a:t>Kommunizieren</a:t>
          </a:r>
          <a:endParaRPr lang="de-DE" dirty="0"/>
        </a:p>
      </dgm:t>
    </dgm:pt>
    <dgm:pt modelId="{3F5A2F8C-785F-4A41-AFB0-7B70516344D5}" type="parTrans" cxnId="{970F04D6-F83B-4364-B8F6-861D495129CB}">
      <dgm:prSet/>
      <dgm:spPr/>
      <dgm:t>
        <a:bodyPr/>
        <a:lstStyle/>
        <a:p>
          <a:endParaRPr lang="de-DE"/>
        </a:p>
      </dgm:t>
    </dgm:pt>
    <dgm:pt modelId="{96DBFEC4-80E7-4B6E-A728-724EED9202D6}" type="sibTrans" cxnId="{970F04D6-F83B-4364-B8F6-861D495129CB}">
      <dgm:prSet/>
      <dgm:spPr/>
      <dgm:t>
        <a:bodyPr/>
        <a:lstStyle/>
        <a:p>
          <a:endParaRPr lang="de-DE"/>
        </a:p>
      </dgm:t>
    </dgm:pt>
    <dgm:pt modelId="{36952A7F-F8A0-41C2-8CBB-A6188DB24F42}">
      <dgm:prSet phldrT="[Text]"/>
      <dgm:spPr/>
      <dgm:t>
        <a:bodyPr/>
        <a:lstStyle/>
        <a:p>
          <a:r>
            <a:rPr lang="de-DE" dirty="0" smtClean="0"/>
            <a:t>Teilhaben</a:t>
          </a:r>
          <a:endParaRPr lang="de-DE" dirty="0"/>
        </a:p>
      </dgm:t>
    </dgm:pt>
    <dgm:pt modelId="{C892FAB5-FF28-4ED7-8B78-2114E1FE59F6}" type="parTrans" cxnId="{1DB47FEB-F1F2-4CC1-9E9A-6C0463404B17}">
      <dgm:prSet/>
      <dgm:spPr/>
      <dgm:t>
        <a:bodyPr/>
        <a:lstStyle/>
        <a:p>
          <a:endParaRPr lang="de-DE"/>
        </a:p>
      </dgm:t>
    </dgm:pt>
    <dgm:pt modelId="{01D5C21F-FCE0-4C50-8BE2-01515E43E528}" type="sibTrans" cxnId="{1DB47FEB-F1F2-4CC1-9E9A-6C0463404B17}">
      <dgm:prSet/>
      <dgm:spPr/>
      <dgm:t>
        <a:bodyPr/>
        <a:lstStyle/>
        <a:p>
          <a:endParaRPr lang="de-DE"/>
        </a:p>
      </dgm:t>
    </dgm:pt>
    <dgm:pt modelId="{D16163E9-3159-4571-8A04-1933293D37ED}">
      <dgm:prSet phldrT="[Text]"/>
      <dgm:spPr/>
      <dgm:t>
        <a:bodyPr/>
        <a:lstStyle/>
        <a:p>
          <a:r>
            <a:rPr lang="de-DE" dirty="0" smtClean="0"/>
            <a:t>Urteilen </a:t>
          </a:r>
          <a:endParaRPr lang="de-DE" dirty="0"/>
        </a:p>
      </dgm:t>
    </dgm:pt>
    <dgm:pt modelId="{F0BFFAB3-930A-4E8D-8172-655A2F43070C}" type="parTrans" cxnId="{CAC57220-9952-4B1C-B65C-2ADD08C92C2D}">
      <dgm:prSet/>
      <dgm:spPr/>
      <dgm:t>
        <a:bodyPr/>
        <a:lstStyle/>
        <a:p>
          <a:endParaRPr lang="de-DE"/>
        </a:p>
      </dgm:t>
    </dgm:pt>
    <dgm:pt modelId="{405F223B-A4AB-417F-AEB3-053AB0D20101}" type="sibTrans" cxnId="{CAC57220-9952-4B1C-B65C-2ADD08C92C2D}">
      <dgm:prSet/>
      <dgm:spPr/>
      <dgm:t>
        <a:bodyPr/>
        <a:lstStyle/>
        <a:p>
          <a:endParaRPr lang="de-DE"/>
        </a:p>
      </dgm:t>
    </dgm:pt>
    <dgm:pt modelId="{0C87D013-2ECC-43D3-B441-35069FBE6669}" type="pres">
      <dgm:prSet presAssocID="{12B6C162-B1F9-487F-A453-5698F12F39E4}" presName="composite" presStyleCnt="0">
        <dgm:presLayoutVars>
          <dgm:chMax val="3"/>
          <dgm:animLvl val="lvl"/>
          <dgm:resizeHandles val="exact"/>
        </dgm:presLayoutVars>
      </dgm:prSet>
      <dgm:spPr/>
    </dgm:pt>
    <dgm:pt modelId="{69693FD5-6103-4A6F-A969-2271986896F8}" type="pres">
      <dgm:prSet presAssocID="{56C70683-0356-4670-8257-38AE17795C5E}" presName="gear1" presStyleLbl="node1" presStyleIdx="0" presStyleCnt="3" custScaleX="71049" custScaleY="71404">
        <dgm:presLayoutVars>
          <dgm:chMax val="1"/>
          <dgm:bulletEnabled val="1"/>
        </dgm:presLayoutVars>
      </dgm:prSet>
      <dgm:spPr/>
    </dgm:pt>
    <dgm:pt modelId="{A66E2A3A-B42A-4B5B-AB2D-95F472893898}" type="pres">
      <dgm:prSet presAssocID="{56C70683-0356-4670-8257-38AE17795C5E}" presName="gear1srcNode" presStyleLbl="node1" presStyleIdx="0" presStyleCnt="3"/>
      <dgm:spPr/>
    </dgm:pt>
    <dgm:pt modelId="{9200F9DF-D7E9-4CE8-B3E0-1F072CB446AD}" type="pres">
      <dgm:prSet presAssocID="{56C70683-0356-4670-8257-38AE17795C5E}" presName="gear1dstNode" presStyleLbl="node1" presStyleIdx="0" presStyleCnt="3"/>
      <dgm:spPr/>
    </dgm:pt>
    <dgm:pt modelId="{2FEC52CC-C6C7-4490-8B96-AE75ACB9020A}" type="pres">
      <dgm:prSet presAssocID="{36952A7F-F8A0-41C2-8CBB-A6188DB24F42}" presName="gear2" presStyleLbl="node1" presStyleIdx="1" presStyleCnt="3">
        <dgm:presLayoutVars>
          <dgm:chMax val="1"/>
          <dgm:bulletEnabled val="1"/>
        </dgm:presLayoutVars>
      </dgm:prSet>
      <dgm:spPr/>
      <dgm:t>
        <a:bodyPr/>
        <a:lstStyle/>
        <a:p>
          <a:endParaRPr lang="de-DE"/>
        </a:p>
      </dgm:t>
    </dgm:pt>
    <dgm:pt modelId="{A579BB0E-81D0-41B1-BAC7-F37EFF7E6456}" type="pres">
      <dgm:prSet presAssocID="{36952A7F-F8A0-41C2-8CBB-A6188DB24F42}" presName="gear2srcNode" presStyleLbl="node1" presStyleIdx="1" presStyleCnt="3"/>
      <dgm:spPr/>
    </dgm:pt>
    <dgm:pt modelId="{51C65603-F24F-4630-9A5D-2557EA128860}" type="pres">
      <dgm:prSet presAssocID="{36952A7F-F8A0-41C2-8CBB-A6188DB24F42}" presName="gear2dstNode" presStyleLbl="node1" presStyleIdx="1" presStyleCnt="3"/>
      <dgm:spPr/>
    </dgm:pt>
    <dgm:pt modelId="{4E96E812-0C23-403E-B7F8-B11825360CC0}" type="pres">
      <dgm:prSet presAssocID="{D16163E9-3159-4571-8A04-1933293D37ED}" presName="gear3" presStyleLbl="node1" presStyleIdx="2" presStyleCnt="3"/>
      <dgm:spPr/>
      <dgm:t>
        <a:bodyPr/>
        <a:lstStyle/>
        <a:p>
          <a:endParaRPr lang="de-DE"/>
        </a:p>
      </dgm:t>
    </dgm:pt>
    <dgm:pt modelId="{0850F989-741A-4192-9FB8-7DCFB7AE3149}" type="pres">
      <dgm:prSet presAssocID="{D16163E9-3159-4571-8A04-1933293D37ED}" presName="gear3tx" presStyleLbl="node1" presStyleIdx="2" presStyleCnt="3">
        <dgm:presLayoutVars>
          <dgm:chMax val="1"/>
          <dgm:bulletEnabled val="1"/>
        </dgm:presLayoutVars>
      </dgm:prSet>
      <dgm:spPr/>
      <dgm:t>
        <a:bodyPr/>
        <a:lstStyle/>
        <a:p>
          <a:endParaRPr lang="de-DE"/>
        </a:p>
      </dgm:t>
    </dgm:pt>
    <dgm:pt modelId="{CBDEF20F-D812-4689-96F7-2648DF47E974}" type="pres">
      <dgm:prSet presAssocID="{D16163E9-3159-4571-8A04-1933293D37ED}" presName="gear3srcNode" presStyleLbl="node1" presStyleIdx="2" presStyleCnt="3"/>
      <dgm:spPr/>
    </dgm:pt>
    <dgm:pt modelId="{BC662E1F-25AC-44D2-80DD-B4B868F84F11}" type="pres">
      <dgm:prSet presAssocID="{D16163E9-3159-4571-8A04-1933293D37ED}" presName="gear3dstNode" presStyleLbl="node1" presStyleIdx="2" presStyleCnt="3"/>
      <dgm:spPr/>
    </dgm:pt>
    <dgm:pt modelId="{81AF8F28-5003-4069-B8C9-68F82B339FC6}" type="pres">
      <dgm:prSet presAssocID="{96DBFEC4-80E7-4B6E-A728-724EED9202D6}" presName="connector1" presStyleLbl="sibTrans2D1" presStyleIdx="0" presStyleCnt="3"/>
      <dgm:spPr/>
    </dgm:pt>
    <dgm:pt modelId="{EC27E8CA-6F5C-479A-8A77-6EBA3DF1342D}" type="pres">
      <dgm:prSet presAssocID="{01D5C21F-FCE0-4C50-8BE2-01515E43E528}" presName="connector2" presStyleLbl="sibTrans2D1" presStyleIdx="1" presStyleCnt="3"/>
      <dgm:spPr/>
    </dgm:pt>
    <dgm:pt modelId="{C3918B36-B13F-476A-B82B-7EF2E6328D61}" type="pres">
      <dgm:prSet presAssocID="{405F223B-A4AB-417F-AEB3-053AB0D20101}" presName="connector3" presStyleLbl="sibTrans2D1" presStyleIdx="2" presStyleCnt="3"/>
      <dgm:spPr/>
    </dgm:pt>
  </dgm:ptLst>
  <dgm:cxnLst>
    <dgm:cxn modelId="{1ABEE981-07CA-4342-9AC9-266A94B92253}" type="presOf" srcId="{36952A7F-F8A0-41C2-8CBB-A6188DB24F42}" destId="{2FEC52CC-C6C7-4490-8B96-AE75ACB9020A}" srcOrd="0" destOrd="0" presId="urn:microsoft.com/office/officeart/2005/8/layout/gear1"/>
    <dgm:cxn modelId="{89BB4711-D8F9-49B8-A4DE-BD936282BECF}" type="presOf" srcId="{36952A7F-F8A0-41C2-8CBB-A6188DB24F42}" destId="{A579BB0E-81D0-41B1-BAC7-F37EFF7E6456}" srcOrd="1" destOrd="0" presId="urn:microsoft.com/office/officeart/2005/8/layout/gear1"/>
    <dgm:cxn modelId="{970F04D6-F83B-4364-B8F6-861D495129CB}" srcId="{12B6C162-B1F9-487F-A453-5698F12F39E4}" destId="{56C70683-0356-4670-8257-38AE17795C5E}" srcOrd="0" destOrd="0" parTransId="{3F5A2F8C-785F-4A41-AFB0-7B70516344D5}" sibTransId="{96DBFEC4-80E7-4B6E-A728-724EED9202D6}"/>
    <dgm:cxn modelId="{4C252D29-D8C5-4307-91B6-3830AB968B9C}" type="presOf" srcId="{D16163E9-3159-4571-8A04-1933293D37ED}" destId="{CBDEF20F-D812-4689-96F7-2648DF47E974}" srcOrd="2" destOrd="0" presId="urn:microsoft.com/office/officeart/2005/8/layout/gear1"/>
    <dgm:cxn modelId="{CAC57220-9952-4B1C-B65C-2ADD08C92C2D}" srcId="{12B6C162-B1F9-487F-A453-5698F12F39E4}" destId="{D16163E9-3159-4571-8A04-1933293D37ED}" srcOrd="2" destOrd="0" parTransId="{F0BFFAB3-930A-4E8D-8172-655A2F43070C}" sibTransId="{405F223B-A4AB-417F-AEB3-053AB0D20101}"/>
    <dgm:cxn modelId="{56EB2589-CFC1-4BF4-AE7D-6E815C300219}" type="presOf" srcId="{96DBFEC4-80E7-4B6E-A728-724EED9202D6}" destId="{81AF8F28-5003-4069-B8C9-68F82B339FC6}" srcOrd="0" destOrd="0" presId="urn:microsoft.com/office/officeart/2005/8/layout/gear1"/>
    <dgm:cxn modelId="{60D784BC-F0C8-4890-ABF5-C2E8A45F0352}" type="presOf" srcId="{01D5C21F-FCE0-4C50-8BE2-01515E43E528}" destId="{EC27E8CA-6F5C-479A-8A77-6EBA3DF1342D}" srcOrd="0" destOrd="0" presId="urn:microsoft.com/office/officeart/2005/8/layout/gear1"/>
    <dgm:cxn modelId="{A317ABF0-9F7F-4209-8E6C-9C851728E595}" type="presOf" srcId="{D16163E9-3159-4571-8A04-1933293D37ED}" destId="{4E96E812-0C23-403E-B7F8-B11825360CC0}" srcOrd="0" destOrd="0" presId="urn:microsoft.com/office/officeart/2005/8/layout/gear1"/>
    <dgm:cxn modelId="{9502BB49-81B6-44A7-94A8-019D5F02D411}" type="presOf" srcId="{56C70683-0356-4670-8257-38AE17795C5E}" destId="{69693FD5-6103-4A6F-A969-2271986896F8}" srcOrd="0" destOrd="0" presId="urn:microsoft.com/office/officeart/2005/8/layout/gear1"/>
    <dgm:cxn modelId="{EDF8A388-8A76-4F15-91CF-98DFF1AEEE0A}" type="presOf" srcId="{405F223B-A4AB-417F-AEB3-053AB0D20101}" destId="{C3918B36-B13F-476A-B82B-7EF2E6328D61}" srcOrd="0" destOrd="0" presId="urn:microsoft.com/office/officeart/2005/8/layout/gear1"/>
    <dgm:cxn modelId="{9BDCD629-C632-46F4-832E-9FFE60D96E51}" type="presOf" srcId="{12B6C162-B1F9-487F-A453-5698F12F39E4}" destId="{0C87D013-2ECC-43D3-B441-35069FBE6669}" srcOrd="0" destOrd="0" presId="urn:microsoft.com/office/officeart/2005/8/layout/gear1"/>
    <dgm:cxn modelId="{B78A0358-7B46-4139-98AB-586AB6BE152D}" type="presOf" srcId="{D16163E9-3159-4571-8A04-1933293D37ED}" destId="{BC662E1F-25AC-44D2-80DD-B4B868F84F11}" srcOrd="3" destOrd="0" presId="urn:microsoft.com/office/officeart/2005/8/layout/gear1"/>
    <dgm:cxn modelId="{9FDE49DB-3745-4620-98A7-A7C1C8348ADA}" type="presOf" srcId="{56C70683-0356-4670-8257-38AE17795C5E}" destId="{A66E2A3A-B42A-4B5B-AB2D-95F472893898}" srcOrd="1" destOrd="0" presId="urn:microsoft.com/office/officeart/2005/8/layout/gear1"/>
    <dgm:cxn modelId="{878A4003-5604-4D83-A60A-6ABE9307ABF5}" type="presOf" srcId="{D16163E9-3159-4571-8A04-1933293D37ED}" destId="{0850F989-741A-4192-9FB8-7DCFB7AE3149}" srcOrd="1" destOrd="0" presId="urn:microsoft.com/office/officeart/2005/8/layout/gear1"/>
    <dgm:cxn modelId="{8142A53B-FA39-4D1E-9904-E456E9E43413}" type="presOf" srcId="{36952A7F-F8A0-41C2-8CBB-A6188DB24F42}" destId="{51C65603-F24F-4630-9A5D-2557EA128860}" srcOrd="2" destOrd="0" presId="urn:microsoft.com/office/officeart/2005/8/layout/gear1"/>
    <dgm:cxn modelId="{1DB47FEB-F1F2-4CC1-9E9A-6C0463404B17}" srcId="{12B6C162-B1F9-487F-A453-5698F12F39E4}" destId="{36952A7F-F8A0-41C2-8CBB-A6188DB24F42}" srcOrd="1" destOrd="0" parTransId="{C892FAB5-FF28-4ED7-8B78-2114E1FE59F6}" sibTransId="{01D5C21F-FCE0-4C50-8BE2-01515E43E528}"/>
    <dgm:cxn modelId="{7DEBCDFE-6F7E-440E-816B-2083C5B5E05F}" type="presOf" srcId="{56C70683-0356-4670-8257-38AE17795C5E}" destId="{9200F9DF-D7E9-4CE8-B3E0-1F072CB446AD}" srcOrd="2" destOrd="0" presId="urn:microsoft.com/office/officeart/2005/8/layout/gear1"/>
    <dgm:cxn modelId="{426BACD8-AFB6-45DB-B052-6657BE32706C}" type="presParOf" srcId="{0C87D013-2ECC-43D3-B441-35069FBE6669}" destId="{69693FD5-6103-4A6F-A969-2271986896F8}" srcOrd="0" destOrd="0" presId="urn:microsoft.com/office/officeart/2005/8/layout/gear1"/>
    <dgm:cxn modelId="{12E30CDD-0923-46D5-92C0-56743745C874}" type="presParOf" srcId="{0C87D013-2ECC-43D3-B441-35069FBE6669}" destId="{A66E2A3A-B42A-4B5B-AB2D-95F472893898}" srcOrd="1" destOrd="0" presId="urn:microsoft.com/office/officeart/2005/8/layout/gear1"/>
    <dgm:cxn modelId="{DB5B8481-EEF3-4C28-BF9D-F0C2E2ED971B}" type="presParOf" srcId="{0C87D013-2ECC-43D3-B441-35069FBE6669}" destId="{9200F9DF-D7E9-4CE8-B3E0-1F072CB446AD}" srcOrd="2" destOrd="0" presId="urn:microsoft.com/office/officeart/2005/8/layout/gear1"/>
    <dgm:cxn modelId="{8B7B3E9C-F7EC-446E-BC25-860383F5355D}" type="presParOf" srcId="{0C87D013-2ECC-43D3-B441-35069FBE6669}" destId="{2FEC52CC-C6C7-4490-8B96-AE75ACB9020A}" srcOrd="3" destOrd="0" presId="urn:microsoft.com/office/officeart/2005/8/layout/gear1"/>
    <dgm:cxn modelId="{0716A64A-6499-456B-925C-9B21E01B85D8}" type="presParOf" srcId="{0C87D013-2ECC-43D3-B441-35069FBE6669}" destId="{A579BB0E-81D0-41B1-BAC7-F37EFF7E6456}" srcOrd="4" destOrd="0" presId="urn:microsoft.com/office/officeart/2005/8/layout/gear1"/>
    <dgm:cxn modelId="{2A3B1509-59F4-4A95-8958-062DC98F0BA9}" type="presParOf" srcId="{0C87D013-2ECC-43D3-B441-35069FBE6669}" destId="{51C65603-F24F-4630-9A5D-2557EA128860}" srcOrd="5" destOrd="0" presId="urn:microsoft.com/office/officeart/2005/8/layout/gear1"/>
    <dgm:cxn modelId="{7BC07828-5EE6-4D0F-B401-BCB719CDDF2A}" type="presParOf" srcId="{0C87D013-2ECC-43D3-B441-35069FBE6669}" destId="{4E96E812-0C23-403E-B7F8-B11825360CC0}" srcOrd="6" destOrd="0" presId="urn:microsoft.com/office/officeart/2005/8/layout/gear1"/>
    <dgm:cxn modelId="{47F246F5-759D-48B0-84CA-3011F548DD46}" type="presParOf" srcId="{0C87D013-2ECC-43D3-B441-35069FBE6669}" destId="{0850F989-741A-4192-9FB8-7DCFB7AE3149}" srcOrd="7" destOrd="0" presId="urn:microsoft.com/office/officeart/2005/8/layout/gear1"/>
    <dgm:cxn modelId="{4BA701B7-CF5F-40E3-8AB3-CA605D065F1A}" type="presParOf" srcId="{0C87D013-2ECC-43D3-B441-35069FBE6669}" destId="{CBDEF20F-D812-4689-96F7-2648DF47E974}" srcOrd="8" destOrd="0" presId="urn:microsoft.com/office/officeart/2005/8/layout/gear1"/>
    <dgm:cxn modelId="{5EC81B07-1850-4D13-9D37-B53A13476319}" type="presParOf" srcId="{0C87D013-2ECC-43D3-B441-35069FBE6669}" destId="{BC662E1F-25AC-44D2-80DD-B4B868F84F11}" srcOrd="9" destOrd="0" presId="urn:microsoft.com/office/officeart/2005/8/layout/gear1"/>
    <dgm:cxn modelId="{10BC6632-6F00-457A-B4FD-095C79F118EC}" type="presParOf" srcId="{0C87D013-2ECC-43D3-B441-35069FBE6669}" destId="{81AF8F28-5003-4069-B8C9-68F82B339FC6}" srcOrd="10" destOrd="0" presId="urn:microsoft.com/office/officeart/2005/8/layout/gear1"/>
    <dgm:cxn modelId="{1D8F3407-9FD1-4AF0-BA8D-C1DA204D90F9}" type="presParOf" srcId="{0C87D013-2ECC-43D3-B441-35069FBE6669}" destId="{EC27E8CA-6F5C-479A-8A77-6EBA3DF1342D}" srcOrd="11" destOrd="0" presId="urn:microsoft.com/office/officeart/2005/8/layout/gear1"/>
    <dgm:cxn modelId="{A43DF261-9FC9-44B5-BD87-D3972851C057}" type="presParOf" srcId="{0C87D013-2ECC-43D3-B441-35069FBE6669}" destId="{C3918B36-B13F-476A-B82B-7EF2E6328D61}" srcOrd="12" destOrd="0" presId="urn:microsoft.com/office/officeart/2005/8/layout/gear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12B6C162-B1F9-487F-A453-5698F12F39E4}" type="doc">
      <dgm:prSet loTypeId="urn:microsoft.com/office/officeart/2005/8/layout/gear1" loCatId="relationship" qsTypeId="urn:microsoft.com/office/officeart/2005/8/quickstyle/simple1" qsCatId="simple" csTypeId="urn:microsoft.com/office/officeart/2005/8/colors/accent1_2" csCatId="accent1" phldr="1"/>
      <dgm:spPr/>
    </dgm:pt>
    <dgm:pt modelId="{56C70683-0356-4670-8257-38AE17795C5E}">
      <dgm:prSet phldrT="[Text]"/>
      <dgm:spPr/>
      <dgm:t>
        <a:bodyPr/>
        <a:lstStyle/>
        <a:p>
          <a:r>
            <a:rPr lang="de-DE" dirty="0" smtClean="0"/>
            <a:t>Verstehen</a:t>
          </a:r>
          <a:endParaRPr lang="de-DE" dirty="0"/>
        </a:p>
      </dgm:t>
    </dgm:pt>
    <dgm:pt modelId="{3F5A2F8C-785F-4A41-AFB0-7B70516344D5}" type="parTrans" cxnId="{970F04D6-F83B-4364-B8F6-861D495129CB}">
      <dgm:prSet/>
      <dgm:spPr/>
      <dgm:t>
        <a:bodyPr/>
        <a:lstStyle/>
        <a:p>
          <a:endParaRPr lang="de-DE"/>
        </a:p>
      </dgm:t>
    </dgm:pt>
    <dgm:pt modelId="{96DBFEC4-80E7-4B6E-A728-724EED9202D6}" type="sibTrans" cxnId="{970F04D6-F83B-4364-B8F6-861D495129CB}">
      <dgm:prSet/>
      <dgm:spPr/>
      <dgm:t>
        <a:bodyPr/>
        <a:lstStyle/>
        <a:p>
          <a:endParaRPr lang="de-DE"/>
        </a:p>
      </dgm:t>
    </dgm:pt>
    <dgm:pt modelId="{D16163E9-3159-4571-8A04-1933293D37ED}">
      <dgm:prSet phldrT="[Text]"/>
      <dgm:spPr/>
      <dgm:t>
        <a:bodyPr/>
        <a:lstStyle/>
        <a:p>
          <a:r>
            <a:rPr lang="de-DE" dirty="0" smtClean="0"/>
            <a:t>Gestalten</a:t>
          </a:r>
          <a:endParaRPr lang="de-DE" dirty="0"/>
        </a:p>
      </dgm:t>
    </dgm:pt>
    <dgm:pt modelId="{F0BFFAB3-930A-4E8D-8172-655A2F43070C}" type="parTrans" cxnId="{CAC57220-9952-4B1C-B65C-2ADD08C92C2D}">
      <dgm:prSet/>
      <dgm:spPr/>
      <dgm:t>
        <a:bodyPr/>
        <a:lstStyle/>
        <a:p>
          <a:endParaRPr lang="de-DE"/>
        </a:p>
      </dgm:t>
    </dgm:pt>
    <dgm:pt modelId="{405F223B-A4AB-417F-AEB3-053AB0D20101}" type="sibTrans" cxnId="{CAC57220-9952-4B1C-B65C-2ADD08C92C2D}">
      <dgm:prSet/>
      <dgm:spPr/>
      <dgm:t>
        <a:bodyPr/>
        <a:lstStyle/>
        <a:p>
          <a:endParaRPr lang="de-DE"/>
        </a:p>
      </dgm:t>
    </dgm:pt>
    <dgm:pt modelId="{4AB94568-6257-4D34-9BF0-971D8DAC6FD8}">
      <dgm:prSet phldrT="[Text]"/>
      <dgm:spPr/>
      <dgm:t>
        <a:bodyPr/>
        <a:lstStyle/>
        <a:p>
          <a:r>
            <a:rPr lang="de-DE" dirty="0" smtClean="0"/>
            <a:t>Wahrnehmen</a:t>
          </a:r>
          <a:endParaRPr lang="de-DE" dirty="0"/>
        </a:p>
      </dgm:t>
    </dgm:pt>
    <dgm:pt modelId="{6B1CFAE9-F2BF-4BDD-8E18-8ABD176075A2}" type="parTrans" cxnId="{07EAB408-6FB4-40B8-AEAA-65622CEA1F2C}">
      <dgm:prSet/>
      <dgm:spPr/>
      <dgm:t>
        <a:bodyPr/>
        <a:lstStyle/>
        <a:p>
          <a:endParaRPr lang="de-DE"/>
        </a:p>
      </dgm:t>
    </dgm:pt>
    <dgm:pt modelId="{532E2A78-BD21-4936-B025-5827462167F3}" type="sibTrans" cxnId="{07EAB408-6FB4-40B8-AEAA-65622CEA1F2C}">
      <dgm:prSet/>
      <dgm:spPr/>
      <dgm:t>
        <a:bodyPr/>
        <a:lstStyle/>
        <a:p>
          <a:endParaRPr lang="de-DE"/>
        </a:p>
      </dgm:t>
    </dgm:pt>
    <dgm:pt modelId="{0C87D013-2ECC-43D3-B441-35069FBE6669}" type="pres">
      <dgm:prSet presAssocID="{12B6C162-B1F9-487F-A453-5698F12F39E4}" presName="composite" presStyleCnt="0">
        <dgm:presLayoutVars>
          <dgm:chMax val="3"/>
          <dgm:animLvl val="lvl"/>
          <dgm:resizeHandles val="exact"/>
        </dgm:presLayoutVars>
      </dgm:prSet>
      <dgm:spPr/>
    </dgm:pt>
    <dgm:pt modelId="{69693FD5-6103-4A6F-A969-2271986896F8}" type="pres">
      <dgm:prSet presAssocID="{56C70683-0356-4670-8257-38AE17795C5E}" presName="gear1" presStyleLbl="node1" presStyleIdx="0" presStyleCnt="3" custScaleX="74228" custScaleY="75507" custLinFactNeighborX="1457">
        <dgm:presLayoutVars>
          <dgm:chMax val="1"/>
          <dgm:bulletEnabled val="1"/>
        </dgm:presLayoutVars>
      </dgm:prSet>
      <dgm:spPr/>
      <dgm:t>
        <a:bodyPr/>
        <a:lstStyle/>
        <a:p>
          <a:endParaRPr lang="de-DE"/>
        </a:p>
      </dgm:t>
    </dgm:pt>
    <dgm:pt modelId="{A66E2A3A-B42A-4B5B-AB2D-95F472893898}" type="pres">
      <dgm:prSet presAssocID="{56C70683-0356-4670-8257-38AE17795C5E}" presName="gear1srcNode" presStyleLbl="node1" presStyleIdx="0" presStyleCnt="3"/>
      <dgm:spPr/>
    </dgm:pt>
    <dgm:pt modelId="{9200F9DF-D7E9-4CE8-B3E0-1F072CB446AD}" type="pres">
      <dgm:prSet presAssocID="{56C70683-0356-4670-8257-38AE17795C5E}" presName="gear1dstNode" presStyleLbl="node1" presStyleIdx="0" presStyleCnt="3"/>
      <dgm:spPr/>
    </dgm:pt>
    <dgm:pt modelId="{784BCE88-8D52-4F8E-9B85-E51BAD8F9B4E}" type="pres">
      <dgm:prSet presAssocID="{4AB94568-6257-4D34-9BF0-971D8DAC6FD8}" presName="gear2" presStyleLbl="node1" presStyleIdx="1" presStyleCnt="3">
        <dgm:presLayoutVars>
          <dgm:chMax val="1"/>
          <dgm:bulletEnabled val="1"/>
        </dgm:presLayoutVars>
      </dgm:prSet>
      <dgm:spPr/>
      <dgm:t>
        <a:bodyPr/>
        <a:lstStyle/>
        <a:p>
          <a:endParaRPr lang="de-DE"/>
        </a:p>
      </dgm:t>
    </dgm:pt>
    <dgm:pt modelId="{23F02A6A-338B-405E-9BA9-BDF11760E7CC}" type="pres">
      <dgm:prSet presAssocID="{4AB94568-6257-4D34-9BF0-971D8DAC6FD8}" presName="gear2srcNode" presStyleLbl="node1" presStyleIdx="1" presStyleCnt="3"/>
      <dgm:spPr/>
    </dgm:pt>
    <dgm:pt modelId="{E869E5C2-8CFC-4FB6-8D78-4ADBC8F71F8D}" type="pres">
      <dgm:prSet presAssocID="{4AB94568-6257-4D34-9BF0-971D8DAC6FD8}" presName="gear2dstNode" presStyleLbl="node1" presStyleIdx="1" presStyleCnt="3"/>
      <dgm:spPr/>
    </dgm:pt>
    <dgm:pt modelId="{4E96E812-0C23-403E-B7F8-B11825360CC0}" type="pres">
      <dgm:prSet presAssocID="{D16163E9-3159-4571-8A04-1933293D37ED}" presName="gear3" presStyleLbl="node1" presStyleIdx="2" presStyleCnt="3"/>
      <dgm:spPr/>
    </dgm:pt>
    <dgm:pt modelId="{0850F989-741A-4192-9FB8-7DCFB7AE3149}" type="pres">
      <dgm:prSet presAssocID="{D16163E9-3159-4571-8A04-1933293D37ED}" presName="gear3tx" presStyleLbl="node1" presStyleIdx="2" presStyleCnt="3">
        <dgm:presLayoutVars>
          <dgm:chMax val="1"/>
          <dgm:bulletEnabled val="1"/>
        </dgm:presLayoutVars>
      </dgm:prSet>
      <dgm:spPr/>
    </dgm:pt>
    <dgm:pt modelId="{CBDEF20F-D812-4689-96F7-2648DF47E974}" type="pres">
      <dgm:prSet presAssocID="{D16163E9-3159-4571-8A04-1933293D37ED}" presName="gear3srcNode" presStyleLbl="node1" presStyleIdx="2" presStyleCnt="3"/>
      <dgm:spPr/>
    </dgm:pt>
    <dgm:pt modelId="{BC662E1F-25AC-44D2-80DD-B4B868F84F11}" type="pres">
      <dgm:prSet presAssocID="{D16163E9-3159-4571-8A04-1933293D37ED}" presName="gear3dstNode" presStyleLbl="node1" presStyleIdx="2" presStyleCnt="3"/>
      <dgm:spPr/>
    </dgm:pt>
    <dgm:pt modelId="{81AF8F28-5003-4069-B8C9-68F82B339FC6}" type="pres">
      <dgm:prSet presAssocID="{96DBFEC4-80E7-4B6E-A728-724EED9202D6}" presName="connector1" presStyleLbl="sibTrans2D1" presStyleIdx="0" presStyleCnt="3"/>
      <dgm:spPr/>
    </dgm:pt>
    <dgm:pt modelId="{98530BAB-2C12-4791-BA26-DE3C225AE6B4}" type="pres">
      <dgm:prSet presAssocID="{532E2A78-BD21-4936-B025-5827462167F3}" presName="connector2" presStyleLbl="sibTrans2D1" presStyleIdx="1" presStyleCnt="3"/>
      <dgm:spPr/>
    </dgm:pt>
    <dgm:pt modelId="{C3918B36-B13F-476A-B82B-7EF2E6328D61}" type="pres">
      <dgm:prSet presAssocID="{405F223B-A4AB-417F-AEB3-053AB0D20101}" presName="connector3" presStyleLbl="sibTrans2D1" presStyleIdx="2" presStyleCnt="3"/>
      <dgm:spPr/>
    </dgm:pt>
  </dgm:ptLst>
  <dgm:cxnLst>
    <dgm:cxn modelId="{EE577B53-4CFB-461B-A8F9-573BE08F6680}" type="presOf" srcId="{12B6C162-B1F9-487F-A453-5698F12F39E4}" destId="{0C87D013-2ECC-43D3-B441-35069FBE6669}" srcOrd="0" destOrd="0" presId="urn:microsoft.com/office/officeart/2005/8/layout/gear1"/>
    <dgm:cxn modelId="{A8642F5D-C839-4FA4-9619-80C5FA95AD57}" type="presOf" srcId="{96DBFEC4-80E7-4B6E-A728-724EED9202D6}" destId="{81AF8F28-5003-4069-B8C9-68F82B339FC6}" srcOrd="0" destOrd="0" presId="urn:microsoft.com/office/officeart/2005/8/layout/gear1"/>
    <dgm:cxn modelId="{6044388A-A245-465B-9403-06BCAEC1F1A8}" type="presOf" srcId="{405F223B-A4AB-417F-AEB3-053AB0D20101}" destId="{C3918B36-B13F-476A-B82B-7EF2E6328D61}" srcOrd="0" destOrd="0" presId="urn:microsoft.com/office/officeart/2005/8/layout/gear1"/>
    <dgm:cxn modelId="{970F04D6-F83B-4364-B8F6-861D495129CB}" srcId="{12B6C162-B1F9-487F-A453-5698F12F39E4}" destId="{56C70683-0356-4670-8257-38AE17795C5E}" srcOrd="0" destOrd="0" parTransId="{3F5A2F8C-785F-4A41-AFB0-7B70516344D5}" sibTransId="{96DBFEC4-80E7-4B6E-A728-724EED9202D6}"/>
    <dgm:cxn modelId="{9B5DD029-8D28-412B-BE5E-9E36A4A7D61A}" type="presOf" srcId="{D16163E9-3159-4571-8A04-1933293D37ED}" destId="{0850F989-741A-4192-9FB8-7DCFB7AE3149}" srcOrd="1" destOrd="0" presId="urn:microsoft.com/office/officeart/2005/8/layout/gear1"/>
    <dgm:cxn modelId="{CAC57220-9952-4B1C-B65C-2ADD08C92C2D}" srcId="{12B6C162-B1F9-487F-A453-5698F12F39E4}" destId="{D16163E9-3159-4571-8A04-1933293D37ED}" srcOrd="2" destOrd="0" parTransId="{F0BFFAB3-930A-4E8D-8172-655A2F43070C}" sibTransId="{405F223B-A4AB-417F-AEB3-053AB0D20101}"/>
    <dgm:cxn modelId="{6D9F17A3-4B8F-4F7C-9D5B-5C0151590F17}" type="presOf" srcId="{56C70683-0356-4670-8257-38AE17795C5E}" destId="{A66E2A3A-B42A-4B5B-AB2D-95F472893898}" srcOrd="1" destOrd="0" presId="urn:microsoft.com/office/officeart/2005/8/layout/gear1"/>
    <dgm:cxn modelId="{516E99B5-959F-4E72-8382-BBA65450006B}" type="presOf" srcId="{4AB94568-6257-4D34-9BF0-971D8DAC6FD8}" destId="{23F02A6A-338B-405E-9BA9-BDF11760E7CC}" srcOrd="1" destOrd="0" presId="urn:microsoft.com/office/officeart/2005/8/layout/gear1"/>
    <dgm:cxn modelId="{07EAB408-6FB4-40B8-AEAA-65622CEA1F2C}" srcId="{12B6C162-B1F9-487F-A453-5698F12F39E4}" destId="{4AB94568-6257-4D34-9BF0-971D8DAC6FD8}" srcOrd="1" destOrd="0" parTransId="{6B1CFAE9-F2BF-4BDD-8E18-8ABD176075A2}" sibTransId="{532E2A78-BD21-4936-B025-5827462167F3}"/>
    <dgm:cxn modelId="{0C291678-C2F2-4BF2-B250-036B822D6385}" type="presOf" srcId="{D16163E9-3159-4571-8A04-1933293D37ED}" destId="{4E96E812-0C23-403E-B7F8-B11825360CC0}" srcOrd="0" destOrd="0" presId="urn:microsoft.com/office/officeart/2005/8/layout/gear1"/>
    <dgm:cxn modelId="{2D37B400-8589-419D-805D-5D46266D957E}" type="presOf" srcId="{D16163E9-3159-4571-8A04-1933293D37ED}" destId="{BC662E1F-25AC-44D2-80DD-B4B868F84F11}" srcOrd="3" destOrd="0" presId="urn:microsoft.com/office/officeart/2005/8/layout/gear1"/>
    <dgm:cxn modelId="{96EAE22E-4575-45E5-8D11-1DDCF7706ABD}" type="presOf" srcId="{4AB94568-6257-4D34-9BF0-971D8DAC6FD8}" destId="{E869E5C2-8CFC-4FB6-8D78-4ADBC8F71F8D}" srcOrd="2" destOrd="0" presId="urn:microsoft.com/office/officeart/2005/8/layout/gear1"/>
    <dgm:cxn modelId="{8B3AEB7B-C6FF-42FB-92B9-6066B25F3562}" type="presOf" srcId="{532E2A78-BD21-4936-B025-5827462167F3}" destId="{98530BAB-2C12-4791-BA26-DE3C225AE6B4}" srcOrd="0" destOrd="0" presId="urn:microsoft.com/office/officeart/2005/8/layout/gear1"/>
    <dgm:cxn modelId="{20A392B5-E9B3-4D72-A240-0FBEB57ACA7D}" type="presOf" srcId="{56C70683-0356-4670-8257-38AE17795C5E}" destId="{9200F9DF-D7E9-4CE8-B3E0-1F072CB446AD}" srcOrd="2" destOrd="0" presId="urn:microsoft.com/office/officeart/2005/8/layout/gear1"/>
    <dgm:cxn modelId="{C8F32B61-2D83-4039-AA10-D6437B17625C}" type="presOf" srcId="{56C70683-0356-4670-8257-38AE17795C5E}" destId="{69693FD5-6103-4A6F-A969-2271986896F8}" srcOrd="0" destOrd="0" presId="urn:microsoft.com/office/officeart/2005/8/layout/gear1"/>
    <dgm:cxn modelId="{C129BBC6-7307-499F-97B0-B899D26E5848}" type="presOf" srcId="{4AB94568-6257-4D34-9BF0-971D8DAC6FD8}" destId="{784BCE88-8D52-4F8E-9B85-E51BAD8F9B4E}" srcOrd="0" destOrd="0" presId="urn:microsoft.com/office/officeart/2005/8/layout/gear1"/>
    <dgm:cxn modelId="{FE7F22A8-B873-440C-A5D8-9FB165D9C009}" type="presOf" srcId="{D16163E9-3159-4571-8A04-1933293D37ED}" destId="{CBDEF20F-D812-4689-96F7-2648DF47E974}" srcOrd="2" destOrd="0" presId="urn:microsoft.com/office/officeart/2005/8/layout/gear1"/>
    <dgm:cxn modelId="{ADEBB82C-3A65-41A4-9A6F-2C0C61EC58DF}" type="presParOf" srcId="{0C87D013-2ECC-43D3-B441-35069FBE6669}" destId="{69693FD5-6103-4A6F-A969-2271986896F8}" srcOrd="0" destOrd="0" presId="urn:microsoft.com/office/officeart/2005/8/layout/gear1"/>
    <dgm:cxn modelId="{C13F5BC0-78CA-4F03-8AFC-7420E82F4C9E}" type="presParOf" srcId="{0C87D013-2ECC-43D3-B441-35069FBE6669}" destId="{A66E2A3A-B42A-4B5B-AB2D-95F472893898}" srcOrd="1" destOrd="0" presId="urn:microsoft.com/office/officeart/2005/8/layout/gear1"/>
    <dgm:cxn modelId="{198451B0-2924-4ED4-AC5C-4A892E40CD64}" type="presParOf" srcId="{0C87D013-2ECC-43D3-B441-35069FBE6669}" destId="{9200F9DF-D7E9-4CE8-B3E0-1F072CB446AD}" srcOrd="2" destOrd="0" presId="urn:microsoft.com/office/officeart/2005/8/layout/gear1"/>
    <dgm:cxn modelId="{49C37932-68E6-44D2-8F41-08B8B0E26FD7}" type="presParOf" srcId="{0C87D013-2ECC-43D3-B441-35069FBE6669}" destId="{784BCE88-8D52-4F8E-9B85-E51BAD8F9B4E}" srcOrd="3" destOrd="0" presId="urn:microsoft.com/office/officeart/2005/8/layout/gear1"/>
    <dgm:cxn modelId="{D5920D06-4F75-4B4E-BB7E-319716478EBC}" type="presParOf" srcId="{0C87D013-2ECC-43D3-B441-35069FBE6669}" destId="{23F02A6A-338B-405E-9BA9-BDF11760E7CC}" srcOrd="4" destOrd="0" presId="urn:microsoft.com/office/officeart/2005/8/layout/gear1"/>
    <dgm:cxn modelId="{ECC4BDC3-A4BA-4FF0-A6E2-2891AC35CFE1}" type="presParOf" srcId="{0C87D013-2ECC-43D3-B441-35069FBE6669}" destId="{E869E5C2-8CFC-4FB6-8D78-4ADBC8F71F8D}" srcOrd="5" destOrd="0" presId="urn:microsoft.com/office/officeart/2005/8/layout/gear1"/>
    <dgm:cxn modelId="{EB594B78-05D4-4179-8391-37B789B51843}" type="presParOf" srcId="{0C87D013-2ECC-43D3-B441-35069FBE6669}" destId="{4E96E812-0C23-403E-B7F8-B11825360CC0}" srcOrd="6" destOrd="0" presId="urn:microsoft.com/office/officeart/2005/8/layout/gear1"/>
    <dgm:cxn modelId="{FD0AF7FA-E32D-42FF-B0A3-902A152F7C7C}" type="presParOf" srcId="{0C87D013-2ECC-43D3-B441-35069FBE6669}" destId="{0850F989-741A-4192-9FB8-7DCFB7AE3149}" srcOrd="7" destOrd="0" presId="urn:microsoft.com/office/officeart/2005/8/layout/gear1"/>
    <dgm:cxn modelId="{4053FA6E-BC18-4F52-95AD-D2D701D61E27}" type="presParOf" srcId="{0C87D013-2ECC-43D3-B441-35069FBE6669}" destId="{CBDEF20F-D812-4689-96F7-2648DF47E974}" srcOrd="8" destOrd="0" presId="urn:microsoft.com/office/officeart/2005/8/layout/gear1"/>
    <dgm:cxn modelId="{B7445FE2-9CA6-4A97-B51C-9F39DEE68BFF}" type="presParOf" srcId="{0C87D013-2ECC-43D3-B441-35069FBE6669}" destId="{BC662E1F-25AC-44D2-80DD-B4B868F84F11}" srcOrd="9" destOrd="0" presId="urn:microsoft.com/office/officeart/2005/8/layout/gear1"/>
    <dgm:cxn modelId="{4A19DBFE-BE18-4C09-BF56-41E2CAA00F82}" type="presParOf" srcId="{0C87D013-2ECC-43D3-B441-35069FBE6669}" destId="{81AF8F28-5003-4069-B8C9-68F82B339FC6}" srcOrd="10" destOrd="0" presId="urn:microsoft.com/office/officeart/2005/8/layout/gear1"/>
    <dgm:cxn modelId="{568E84E6-E126-4972-B47C-4B9EFB1526D6}" type="presParOf" srcId="{0C87D013-2ECC-43D3-B441-35069FBE6669}" destId="{98530BAB-2C12-4791-BA26-DE3C225AE6B4}" srcOrd="11" destOrd="0" presId="urn:microsoft.com/office/officeart/2005/8/layout/gear1"/>
    <dgm:cxn modelId="{BC96E755-BD51-411F-8E88-8C6E8E1A89D8}" type="presParOf" srcId="{0C87D013-2ECC-43D3-B441-35069FBE6669}" destId="{C3918B36-B13F-476A-B82B-7EF2E6328D61}" srcOrd="12" destOrd="0" presId="urn:microsoft.com/office/officeart/2005/8/layout/gear1"/>
  </dgm:cxnLst>
  <dgm:bg/>
  <dgm:whole/>
  <dgm:extLst>
    <a:ext uri="http://schemas.microsoft.com/office/drawing/2008/diagram">
      <dsp:dataModelExt xmlns:dsp="http://schemas.microsoft.com/office/drawing/2008/diagram" relId="rId12"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9693FD5-6103-4A6F-A969-2271986896F8}">
      <dsp:nvSpPr>
        <dsp:cNvPr id="0" name=""/>
        <dsp:cNvSpPr/>
      </dsp:nvSpPr>
      <dsp:spPr>
        <a:xfrm>
          <a:off x="3208996" y="2231988"/>
          <a:ext cx="1588087" cy="1596022"/>
        </a:xfrm>
        <a:prstGeom prst="gear9">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488950">
            <a:lnSpc>
              <a:spcPct val="90000"/>
            </a:lnSpc>
            <a:spcBef>
              <a:spcPct val="0"/>
            </a:spcBef>
            <a:spcAft>
              <a:spcPct val="35000"/>
            </a:spcAft>
          </a:pPr>
          <a:r>
            <a:rPr lang="de-DE" sz="1100" kern="1200" dirty="0" smtClean="0"/>
            <a:t>Kommunizieren</a:t>
          </a:r>
          <a:endParaRPr lang="de-DE" sz="1100" kern="1200" dirty="0"/>
        </a:p>
      </dsp:txBody>
      <dsp:txXfrm>
        <a:off x="3528272" y="2605321"/>
        <a:ext cx="949535" cy="821408"/>
      </dsp:txXfrm>
    </dsp:sp>
    <dsp:sp modelId="{2FEC52CC-C6C7-4490-8B96-AE75ACB9020A}">
      <dsp:nvSpPr>
        <dsp:cNvPr id="0" name=""/>
        <dsp:cNvSpPr/>
      </dsp:nvSpPr>
      <dsp:spPr>
        <a:xfrm>
          <a:off x="1584960" y="1384080"/>
          <a:ext cx="1625600" cy="1625600"/>
        </a:xfrm>
        <a:prstGeom prst="gear6">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488950">
            <a:lnSpc>
              <a:spcPct val="90000"/>
            </a:lnSpc>
            <a:spcBef>
              <a:spcPct val="0"/>
            </a:spcBef>
            <a:spcAft>
              <a:spcPct val="35000"/>
            </a:spcAft>
          </a:pPr>
          <a:r>
            <a:rPr lang="de-DE" sz="1100" kern="1200" dirty="0" smtClean="0"/>
            <a:t>Teilhaben</a:t>
          </a:r>
          <a:endParaRPr lang="de-DE" sz="1100" kern="1200" dirty="0"/>
        </a:p>
      </dsp:txBody>
      <dsp:txXfrm>
        <a:off x="1994210" y="1795803"/>
        <a:ext cx="807100" cy="802154"/>
      </dsp:txXfrm>
    </dsp:sp>
    <dsp:sp modelId="{4E96E812-0C23-403E-B7F8-B11825360CC0}">
      <dsp:nvSpPr>
        <dsp:cNvPr id="0" name=""/>
        <dsp:cNvSpPr/>
      </dsp:nvSpPr>
      <dsp:spPr>
        <a:xfrm rot="20700000">
          <a:off x="2495461" y="262581"/>
          <a:ext cx="1592756" cy="1592756"/>
        </a:xfrm>
        <a:prstGeom prst="gear6">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lvl="0" algn="ctr" defTabSz="488950">
            <a:lnSpc>
              <a:spcPct val="90000"/>
            </a:lnSpc>
            <a:spcBef>
              <a:spcPct val="0"/>
            </a:spcBef>
            <a:spcAft>
              <a:spcPct val="35000"/>
            </a:spcAft>
          </a:pPr>
          <a:r>
            <a:rPr lang="de-DE" sz="1100" kern="1200" dirty="0" smtClean="0"/>
            <a:t>Urteilen </a:t>
          </a:r>
          <a:endParaRPr lang="de-DE" sz="1100" kern="1200" dirty="0"/>
        </a:p>
      </dsp:txBody>
      <dsp:txXfrm rot="-20700000">
        <a:off x="2844800" y="611920"/>
        <a:ext cx="894080" cy="894080"/>
      </dsp:txXfrm>
    </dsp:sp>
    <dsp:sp modelId="{81AF8F28-5003-4069-B8C9-68F82B339FC6}">
      <dsp:nvSpPr>
        <dsp:cNvPr id="0" name=""/>
        <dsp:cNvSpPr/>
      </dsp:nvSpPr>
      <dsp:spPr>
        <a:xfrm>
          <a:off x="2712145" y="1575920"/>
          <a:ext cx="2861056" cy="2861056"/>
        </a:xfrm>
        <a:prstGeom prst="circularArrow">
          <a:avLst>
            <a:gd name="adj1" fmla="val 4687"/>
            <a:gd name="adj2" fmla="val 299029"/>
            <a:gd name="adj3" fmla="val 2513083"/>
            <a:gd name="adj4" fmla="val 15867933"/>
            <a:gd name="adj5" fmla="val 546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EC27E8CA-6F5C-479A-8A77-6EBA3DF1342D}">
      <dsp:nvSpPr>
        <dsp:cNvPr id="0" name=""/>
        <dsp:cNvSpPr/>
      </dsp:nvSpPr>
      <dsp:spPr>
        <a:xfrm>
          <a:off x="1297069" y="1024955"/>
          <a:ext cx="2078736" cy="2078736"/>
        </a:xfrm>
        <a:prstGeom prst="leftCircularArrow">
          <a:avLst>
            <a:gd name="adj1" fmla="val 6452"/>
            <a:gd name="adj2" fmla="val 429999"/>
            <a:gd name="adj3" fmla="val 10489124"/>
            <a:gd name="adj4" fmla="val 14837806"/>
            <a:gd name="adj5" fmla="val 7527"/>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C3918B36-B13F-476A-B82B-7EF2E6328D61}">
      <dsp:nvSpPr>
        <dsp:cNvPr id="0" name=""/>
        <dsp:cNvSpPr/>
      </dsp:nvSpPr>
      <dsp:spPr>
        <a:xfrm>
          <a:off x="2127040" y="-85732"/>
          <a:ext cx="2241296" cy="2241296"/>
        </a:xfrm>
        <a:prstGeom prst="circularArrow">
          <a:avLst>
            <a:gd name="adj1" fmla="val 5984"/>
            <a:gd name="adj2" fmla="val 394124"/>
            <a:gd name="adj3" fmla="val 13313824"/>
            <a:gd name="adj4" fmla="val 10508221"/>
            <a:gd name="adj5" fmla="val 6981"/>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9693FD5-6103-4A6F-A969-2271986896F8}">
      <dsp:nvSpPr>
        <dsp:cNvPr id="0" name=""/>
        <dsp:cNvSpPr/>
      </dsp:nvSpPr>
      <dsp:spPr>
        <a:xfrm>
          <a:off x="3206034" y="2186133"/>
          <a:ext cx="1659144" cy="1687732"/>
        </a:xfrm>
        <a:prstGeom prst="gear9">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lvl="0" algn="ctr" defTabSz="444500">
            <a:lnSpc>
              <a:spcPct val="90000"/>
            </a:lnSpc>
            <a:spcBef>
              <a:spcPct val="0"/>
            </a:spcBef>
            <a:spcAft>
              <a:spcPct val="35000"/>
            </a:spcAft>
          </a:pPr>
          <a:r>
            <a:rPr lang="de-DE" sz="1000" kern="1200" dirty="0" smtClean="0"/>
            <a:t>Verstehen</a:t>
          </a:r>
          <a:endParaRPr lang="de-DE" sz="1000" kern="1200" dirty="0"/>
        </a:p>
      </dsp:txBody>
      <dsp:txXfrm>
        <a:off x="3539596" y="2579577"/>
        <a:ext cx="992020" cy="871203"/>
      </dsp:txXfrm>
    </dsp:sp>
    <dsp:sp modelId="{784BCE88-8D52-4F8E-9B85-E51BAD8F9B4E}">
      <dsp:nvSpPr>
        <dsp:cNvPr id="0" name=""/>
        <dsp:cNvSpPr/>
      </dsp:nvSpPr>
      <dsp:spPr>
        <a:xfrm>
          <a:off x="1584960" y="1384080"/>
          <a:ext cx="1625600" cy="1625600"/>
        </a:xfrm>
        <a:prstGeom prst="gear6">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lvl="0" algn="ctr" defTabSz="444500">
            <a:lnSpc>
              <a:spcPct val="90000"/>
            </a:lnSpc>
            <a:spcBef>
              <a:spcPct val="0"/>
            </a:spcBef>
            <a:spcAft>
              <a:spcPct val="35000"/>
            </a:spcAft>
          </a:pPr>
          <a:r>
            <a:rPr lang="de-DE" sz="1000" kern="1200" dirty="0" smtClean="0"/>
            <a:t>Wahrnehmen</a:t>
          </a:r>
          <a:endParaRPr lang="de-DE" sz="1000" kern="1200" dirty="0"/>
        </a:p>
      </dsp:txBody>
      <dsp:txXfrm>
        <a:off x="1994210" y="1795803"/>
        <a:ext cx="807100" cy="802154"/>
      </dsp:txXfrm>
    </dsp:sp>
    <dsp:sp modelId="{4E96E812-0C23-403E-B7F8-B11825360CC0}">
      <dsp:nvSpPr>
        <dsp:cNvPr id="0" name=""/>
        <dsp:cNvSpPr/>
      </dsp:nvSpPr>
      <dsp:spPr>
        <a:xfrm rot="20700000">
          <a:off x="2495461" y="262581"/>
          <a:ext cx="1592756" cy="1592756"/>
        </a:xfrm>
        <a:prstGeom prst="gear6">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lvl="0" algn="ctr" defTabSz="444500">
            <a:lnSpc>
              <a:spcPct val="90000"/>
            </a:lnSpc>
            <a:spcBef>
              <a:spcPct val="0"/>
            </a:spcBef>
            <a:spcAft>
              <a:spcPct val="35000"/>
            </a:spcAft>
          </a:pPr>
          <a:r>
            <a:rPr lang="de-DE" sz="1000" kern="1200" dirty="0" smtClean="0"/>
            <a:t>Gestalten</a:t>
          </a:r>
          <a:endParaRPr lang="de-DE" sz="1000" kern="1200" dirty="0"/>
        </a:p>
      </dsp:txBody>
      <dsp:txXfrm rot="-20700000">
        <a:off x="2844800" y="611920"/>
        <a:ext cx="894080" cy="894080"/>
      </dsp:txXfrm>
    </dsp:sp>
    <dsp:sp modelId="{81AF8F28-5003-4069-B8C9-68F82B339FC6}">
      <dsp:nvSpPr>
        <dsp:cNvPr id="0" name=""/>
        <dsp:cNvSpPr/>
      </dsp:nvSpPr>
      <dsp:spPr>
        <a:xfrm>
          <a:off x="2712145" y="1575920"/>
          <a:ext cx="2861056" cy="2861056"/>
        </a:xfrm>
        <a:prstGeom prst="circularArrow">
          <a:avLst>
            <a:gd name="adj1" fmla="val 4687"/>
            <a:gd name="adj2" fmla="val 299029"/>
            <a:gd name="adj3" fmla="val 2513083"/>
            <a:gd name="adj4" fmla="val 15867933"/>
            <a:gd name="adj5" fmla="val 5469"/>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98530BAB-2C12-4791-BA26-DE3C225AE6B4}">
      <dsp:nvSpPr>
        <dsp:cNvPr id="0" name=""/>
        <dsp:cNvSpPr/>
      </dsp:nvSpPr>
      <dsp:spPr>
        <a:xfrm>
          <a:off x="1297069" y="1024955"/>
          <a:ext cx="2078736" cy="2078736"/>
        </a:xfrm>
        <a:prstGeom prst="leftCircularArrow">
          <a:avLst>
            <a:gd name="adj1" fmla="val 6452"/>
            <a:gd name="adj2" fmla="val 429999"/>
            <a:gd name="adj3" fmla="val 10489124"/>
            <a:gd name="adj4" fmla="val 14837806"/>
            <a:gd name="adj5" fmla="val 7527"/>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C3918B36-B13F-476A-B82B-7EF2E6328D61}">
      <dsp:nvSpPr>
        <dsp:cNvPr id="0" name=""/>
        <dsp:cNvSpPr/>
      </dsp:nvSpPr>
      <dsp:spPr>
        <a:xfrm>
          <a:off x="2127040" y="-85732"/>
          <a:ext cx="2241296" cy="2241296"/>
        </a:xfrm>
        <a:prstGeom prst="circularArrow">
          <a:avLst>
            <a:gd name="adj1" fmla="val 5984"/>
            <a:gd name="adj2" fmla="val 394124"/>
            <a:gd name="adj3" fmla="val 13313824"/>
            <a:gd name="adj4" fmla="val 10508221"/>
            <a:gd name="adj5" fmla="val 6981"/>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Tree>
</dsp:drawing>
</file>

<file path=ppt/diagrams/layout1.xml><?xml version="1.0" encoding="utf-8"?>
<dgm:layoutDef xmlns:dgm="http://schemas.openxmlformats.org/drawingml/2006/diagram" xmlns:a="http://schemas.openxmlformats.org/drawingml/2006/main" uniqueId="urn:microsoft.com/office/officeart/2005/8/layout/gear1">
  <dgm:title val=""/>
  <dgm:desc val=""/>
  <dgm:catLst>
    <dgm:cat type="relationship" pri="3000"/>
    <dgm:cat type="process" pri="28000"/>
    <dgm:cat type="cycle" pri="14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useDef="1">
    <dgm:dataModel>
      <dgm:ptLst/>
      <dgm:bg/>
      <dgm:whole/>
    </dgm:dataModel>
  </dgm:clrData>
  <dgm:layoutNode name="composite">
    <dgm:varLst>
      <dgm:chMax val="3"/>
      <dgm:animLvl val="lvl"/>
      <dgm:resizeHandles val="exact"/>
    </dgm:varLst>
    <dgm:alg type="composite">
      <dgm:param type="ar" val="1"/>
    </dgm:alg>
    <dgm:shape xmlns:r="http://schemas.openxmlformats.org/officeDocument/2006/relationships" r:blip="">
      <dgm:adjLst/>
    </dgm:shape>
    <dgm:presOf/>
    <dgm:choose name="Name0">
      <dgm:if name="Name1" axis="ch" ptType="node" func="cnt" op="lte" val="1">
        <dgm:constrLst>
          <dgm:constr type="primFontSz" for="ch" ptType="node" op="equ" val="65"/>
          <dgm:constr type="w" for="ch" forName="gear1" refType="w" fact="0.55"/>
          <dgm:constr type="h" for="ch" forName="gear1" refType="w" fact="0.55"/>
          <dgm:constr type="l" for="ch" forName="gear1" refType="w" fact="0.05"/>
          <dgm:constr type="t" for="ch" forName="gear1" refType="w" fact="0.05"/>
          <dgm:constr type="w" for="ch" forName="gear1srcNode" val="1"/>
          <dgm:constr type="h" for="ch" forName="gear1srcNode" val="1"/>
          <dgm:constr type="l" for="ch" forName="gear1srcNode" refType="w" fact="0.32"/>
          <dgm:constr type="t" for="ch" forName="gear1srcNode"/>
          <dgm:constr type="w" for="ch" forName="gear1dstNode" val="1"/>
          <dgm:constr type="h" for="ch" forName="gear1dstNode" val="1"/>
          <dgm:constr type="r" for="ch" forName="gear1dstNode" refType="w" fact="0.58"/>
          <dgm:constr type="t" for="ch" forName="gear1dstNode" refType="h" fact="0.5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dgm:constr type="b" for="ch" forName="gear1ch" refType="h" fact="0.6"/>
        </dgm:constrLst>
      </dgm:if>
      <dgm:if name="Name2" axis="ch" ptType="node" func="cnt" op="equ" val="2">
        <dgm:constrLst>
          <dgm:constr type="primFontSz" for="ch" ptType="node" op="equ" val="65"/>
          <dgm:constr type="w" for="ch" forName="gear1" refType="w" fact="0.55"/>
          <dgm:constr type="h" for="ch" forName="gear1" refType="w" fact="0.55"/>
          <dgm:constr type="l" for="ch" forName="gear1" refType="w" fact="0.45"/>
          <dgm:constr type="t" for="ch" forName="gear1" refType="w" fact="0.25"/>
          <dgm:constr type="w" for="ch" forName="gear1srcNode" val="1"/>
          <dgm:constr type="h" for="ch" forName="gear1srcNode" val="1"/>
          <dgm:constr type="l" for="ch" forName="gear1srcNode" refType="w" fact="0.72"/>
          <dgm:constr type="t" for="ch" forName="gear1srcNode" refType="w" fact="0.2"/>
          <dgm:constr type="w" for="ch" forName="gear1dstNode" val="1"/>
          <dgm:constr type="h" for="ch" forName="gear1dstNode" val="1"/>
          <dgm:constr type="r" for="ch" forName="gear1dstNode" refType="w" fact="0.98"/>
          <dgm:constr type="t" for="ch" forName="gear1dstNode" refType="h" fact="0.7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w" fact="0.8"/>
          <dgm:constr type="w" for="ch" forName="gear2" refType="w" fact="0.4"/>
          <dgm:constr type="h" for="ch" forName="gear2" refType="w" fact="0.4"/>
          <dgm:constr type="l" for="ch" forName="gear2" refType="w" fact="0.13"/>
          <dgm:constr type="t" for="ch" forName="gear2" refType="w" fact="0.12"/>
          <dgm:constr type="w" for="ch" forName="gear2srcNode" val="1"/>
          <dgm:constr type="h" for="ch" forName="gear2srcNode" val="1"/>
          <dgm:constr type="l" for="ch" forName="gear2srcNode" refType="w" fact="0.23"/>
          <dgm:constr type="t" for="ch" forName="gear2srcNode" refType="w" fact="0.08"/>
          <dgm:constr type="w" for="ch" forName="gear2dstNode" val="1"/>
          <dgm:constr type="h" for="ch" forName="gear2dstNode" val="1"/>
          <dgm:constr type="l" for="ch" forName="gear2dstNode" refType="w" fact="0.1"/>
          <dgm:constr type="t" for="ch" forName="gear2dstNode" refType="h" fact="0.3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refType="w" fact="0.34"/>
          <dgm:constr type="t" for="ch" forName="gear2ch" refType="w" fact="0.04"/>
        </dgm:constrLst>
      </dgm:if>
      <dgm:else name="Name3">
        <dgm:constrLst>
          <dgm:constr type="primFontSz" for="ch" ptType="node" op="equ" val="65"/>
          <dgm:constr type="w" for="ch" forName="gear1" refType="w" fact="0.55"/>
          <dgm:constr type="h" for="ch" forName="gear1" refType="w" fact="0.55"/>
          <dgm:constr type="l" for="ch" forName="gear1" refType="w" fact="0.45"/>
          <dgm:constr type="t" for="ch" forName="gear1" refType="w" fact="0.45"/>
          <dgm:constr type="w" for="ch" forName="gear1srcNode" val="1"/>
          <dgm:constr type="h" for="ch" forName="gear1srcNode" val="1"/>
          <dgm:constr type="l" for="ch" forName="gear1srcNode" refType="w" fact="0.72"/>
          <dgm:constr type="t" for="ch" forName="gear1srcNode" refType="w" fact="0.4"/>
          <dgm:constr type="w" for="ch" forName="gear1dstNode" val="1"/>
          <dgm:constr type="h" for="ch" forName="gear1dstNode" val="1"/>
          <dgm:constr type="r" for="ch" forName="gear1dstNode" refType="w" fact="0.98"/>
          <dgm:constr type="t" for="ch" forName="gear1dstNode" refType="h" fact="0.95"/>
          <dgm:constr type="diam" for="des" forName="connector1" refType="w" refFor="ch" refForName="gear1" op="equ" fact="1.15"/>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h"/>
          <dgm:constr type="w" for="ch" forName="gear2" refType="w" fact="0.4"/>
          <dgm:constr type="h" for="ch" forName="gear2" refType="w" fact="0.4"/>
          <dgm:constr type="l" for="ch" forName="gear2" refType="w" fact="0.13"/>
          <dgm:constr type="t" for="ch" forName="gear2" refType="w" fact="0.32"/>
          <dgm:constr type="w" for="ch" forName="gear2srcNode" val="1"/>
          <dgm:constr type="h" for="ch" forName="gear2srcNode" val="1"/>
          <dgm:constr type="l" for="ch" forName="gear2srcNode" refType="w" fact="0.23"/>
          <dgm:constr type="t" for="ch" forName="gear2srcNode" refType="w" fact="0.28"/>
          <dgm:constr type="w" for="ch" forName="gear2dstNode" val="1"/>
          <dgm:constr type="h" for="ch" forName="gear2dstNode" val="1"/>
          <dgm:constr type="l" for="ch" forName="gear2dstNode" refType="w" fact="0.1"/>
          <dgm:constr type="t" for="ch" forName="gear2dstNode" refType="h" fact="0.5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dgm:constr type="t" for="ch" forName="gear2ch" refType="w" fact="0.58"/>
          <dgm:constr type="w" for="ch" forName="gear3" refType="w" fact="0.48"/>
          <dgm:constr type="h" for="ch" forName="gear3" refType="w" fact="0.48"/>
          <dgm:constr type="l" for="ch" forName="gear3" refType="w" fact="0.31"/>
          <dgm:constr type="t" for="ch" forName="gear3"/>
          <dgm:constr type="w" for="ch" forName="gear3tx" refType="w" fact="0.22"/>
          <dgm:constr type="h" for="ch" forName="gear3tx" refType="w" fact="0.22"/>
          <dgm:constr type="ctrX" for="ch" forName="gear3tx" refType="ctrX" refFor="ch" refForName="gear3"/>
          <dgm:constr type="ctrY" for="ch" forName="gear3tx" refType="ctrY" refFor="ch" refForName="gear3"/>
          <dgm:constr type="w" for="ch" forName="gear3srcNode" val="1"/>
          <dgm:constr type="h" for="ch" forName="gear3srcNode" val="1"/>
          <dgm:constr type="l" for="ch" forName="gear3srcNode" refType="w" fact="0.3"/>
          <dgm:constr type="t" for="ch" forName="gear3srcNode" refType="w" fact="0.25"/>
          <dgm:constr type="w" for="ch" forName="gear3dstNode" val="1"/>
          <dgm:constr type="h" for="ch" forName="gear3dstNode" val="1"/>
          <dgm:constr type="l" for="ch" forName="gear3dstNode" refType="w" fact="0.38"/>
          <dgm:constr type="t" for="ch" forName="gear3dstNode" refType="h" fact="0.05"/>
          <dgm:constr type="diam" for="des" forName="connector3" refType="w" refFor="ch" refForName="gear3" op="equ"/>
          <dgm:constr type="h" for="des" forName="connector3" refType="w" refFor="ch" refForName="gear1" op="equ" fact="0.1"/>
          <dgm:constr type="w" for="ch" forName="gear3ch" refType="w" fact="0.35"/>
          <dgm:constr type="h" for="ch" forName="gear3ch" refType="w" refFor="ch" refForName="gear3ch" fact="0.6"/>
          <dgm:constr type="l" for="ch" forName="gear3ch" refType="w" fact="0.65"/>
          <dgm:constr type="t" for="ch" forName="gear3ch" refType="h" fact="0.13"/>
        </dgm:constrLst>
      </dgm:else>
    </dgm:choose>
    <dgm:ruleLst/>
    <dgm:forEach name="Name4" axis="ch" ptType="node" cnt="1">
      <dgm:layoutNode name="gear1" styleLbl="node1">
        <dgm:varLst>
          <dgm:chMax val="1"/>
          <dgm:bulletEnabled val="1"/>
        </dgm:varLst>
        <dgm:alg type="tx">
          <dgm:param type="txAnchorVertCh" val="mid"/>
        </dgm:alg>
        <dgm:shape xmlns:r="http://schemas.openxmlformats.org/officeDocument/2006/relationships" type="gear9"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1srcNode">
        <dgm:alg type="sp"/>
        <dgm:shape xmlns:r="http://schemas.openxmlformats.org/officeDocument/2006/relationships" type="rect" r:blip="" hideGeom="1">
          <dgm:adjLst/>
        </dgm:shape>
        <dgm:presOf axis="self"/>
        <dgm:constrLst/>
        <dgm:ruleLst/>
      </dgm:layoutNode>
      <dgm:layoutNode name="gear1dstNode">
        <dgm:alg type="sp"/>
        <dgm:shape xmlns:r="http://schemas.openxmlformats.org/officeDocument/2006/relationships" type="rect" r:blip="" hideGeom="1">
          <dgm:adjLst/>
        </dgm:shape>
        <dgm:presOf axis="self"/>
        <dgm:constrLst/>
        <dgm:ruleLst/>
      </dgm:layoutNode>
      <dgm:choose name="Name5">
        <dgm:if name="Name6" axis="ch" ptType="node" func="cnt" op="gte" val="1">
          <dgm:layoutNode name="gear1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7"/>
      </dgm:choose>
    </dgm:forEach>
    <dgm:forEach name="Name8" axis="ch" ptType="node" st="2" cnt="1">
      <dgm:layoutNode name="gear2" styleLbl="node1">
        <dgm:varLst>
          <dgm:chMax val="1"/>
          <dgm:bulletEnabled val="1"/>
        </dgm:varLst>
        <dgm:alg type="tx">
          <dgm:param type="txAnchorVertCh" val="mid"/>
        </dgm:alg>
        <dgm:shape xmlns:r="http://schemas.openxmlformats.org/officeDocument/2006/relationships" type="gear6"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2srcNode">
        <dgm:alg type="sp"/>
        <dgm:shape xmlns:r="http://schemas.openxmlformats.org/officeDocument/2006/relationships" type="rect" r:blip="" hideGeom="1">
          <dgm:adjLst/>
        </dgm:shape>
        <dgm:presOf axis="self"/>
        <dgm:constrLst/>
        <dgm:ruleLst/>
      </dgm:layoutNode>
      <dgm:layoutNode name="gear2dstNode">
        <dgm:alg type="sp"/>
        <dgm:shape xmlns:r="http://schemas.openxmlformats.org/officeDocument/2006/relationships" type="rect" r:blip="" hideGeom="1">
          <dgm:adjLst/>
        </dgm:shape>
        <dgm:presOf axis="self"/>
        <dgm:constrLst/>
        <dgm:ruleLst/>
      </dgm:layoutNode>
      <dgm:choose name="Name9">
        <dgm:if name="Name10" axis="ch" ptType="node" func="cnt" op="gte" val="1">
          <dgm:layoutNode name="gear2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1"/>
      </dgm:choose>
    </dgm:forEach>
    <dgm:forEach name="Name12" axis="ch" ptType="node" st="3" cnt="1">
      <dgm:layoutNode name="gear3" styleLbl="node1">
        <dgm:alg type="sp"/>
        <dgm:shape xmlns:r="http://schemas.openxmlformats.org/officeDocument/2006/relationships" rot="-15" type="gear6" r:blip="">
          <dgm:adjLst/>
        </dgm:shape>
        <dgm:presOf axis="self"/>
        <dgm:constrLst/>
        <dgm:ruleLst/>
      </dgm:layoutNode>
      <dgm:layoutNode name="gear3tx" styleLbl="node1">
        <dgm:varLst>
          <dgm:chMax val="1"/>
          <dgm:bulletEnabled val="1"/>
        </dgm:varLst>
        <dgm:alg type="tx">
          <dgm:param type="txAnchorVertCh" val="mid"/>
        </dgm:alg>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3srcNode">
        <dgm:alg type="sp"/>
        <dgm:shape xmlns:r="http://schemas.openxmlformats.org/officeDocument/2006/relationships" type="rect" r:blip="" hideGeom="1">
          <dgm:adjLst/>
        </dgm:shape>
        <dgm:presOf axis="self"/>
        <dgm:constrLst/>
        <dgm:ruleLst/>
      </dgm:layoutNode>
      <dgm:layoutNode name="gear3dstNode">
        <dgm:alg type="sp"/>
        <dgm:shape xmlns:r="http://schemas.openxmlformats.org/officeDocument/2006/relationships" type="rect" r:blip="" hideGeom="1">
          <dgm:adjLst/>
        </dgm:shape>
        <dgm:presOf axis="self"/>
        <dgm:constrLst/>
        <dgm:ruleLst/>
      </dgm:layoutNode>
      <dgm:choose name="Name13">
        <dgm:if name="Name14" axis="ch" ptType="node" func="cnt" op="gte" val="1">
          <dgm:layoutNode name="gear3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5"/>
      </dgm:choose>
    </dgm:forEach>
    <dgm:forEach name="Name16" axis="ch" ptType="sibTrans" hideLastTrans="0" cnt="1">
      <dgm:layoutNode name="connector1" styleLbl="sibTrans2D1">
        <dgm:alg type="conn">
          <dgm:param type="connRout" val="curve"/>
          <dgm:param type="srcNode" val="gear1srcNode"/>
          <dgm:param type="dstNode" val="gear1dstNode"/>
          <dgm:param type="begPts" val="midR"/>
          <dgm:param type="endPts" val="tCtr"/>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7" axis="ch" ptType="sibTrans" hideLastTrans="0" st="2" cnt="1">
      <dgm:layoutNode name="connector2" styleLbl="sibTrans2D1">
        <dgm:alg type="conn">
          <dgm:param type="connRout" val="curve"/>
          <dgm:param type="srcNode" val="gear2srcNode"/>
          <dgm:param type="dstNode" val="gear2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8" axis="ch" ptType="sibTrans" hideLastTrans="0" st="3" cnt="1">
      <dgm:layoutNode name="connector3" styleLbl="sibTrans2D1">
        <dgm:alg type="conn">
          <dgm:param type="connRout" val="curve"/>
          <dgm:param type="srcNode" val="gear3srcNode"/>
          <dgm:param type="dstNode" val="gear3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layoutNode>
</dgm:layoutDef>
</file>

<file path=ppt/diagrams/layout2.xml><?xml version="1.0" encoding="utf-8"?>
<dgm:layoutDef xmlns:dgm="http://schemas.openxmlformats.org/drawingml/2006/diagram" xmlns:a="http://schemas.openxmlformats.org/drawingml/2006/main" uniqueId="urn:microsoft.com/office/officeart/2005/8/layout/gear1">
  <dgm:title val=""/>
  <dgm:desc val=""/>
  <dgm:catLst>
    <dgm:cat type="relationship" pri="3000"/>
    <dgm:cat type="process" pri="28000"/>
    <dgm:cat type="cycle" pri="14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useDef="1">
    <dgm:dataModel>
      <dgm:ptLst/>
      <dgm:bg/>
      <dgm:whole/>
    </dgm:dataModel>
  </dgm:clrData>
  <dgm:layoutNode name="composite">
    <dgm:varLst>
      <dgm:chMax val="3"/>
      <dgm:animLvl val="lvl"/>
      <dgm:resizeHandles val="exact"/>
    </dgm:varLst>
    <dgm:alg type="composite">
      <dgm:param type="ar" val="1"/>
    </dgm:alg>
    <dgm:shape xmlns:r="http://schemas.openxmlformats.org/officeDocument/2006/relationships" r:blip="">
      <dgm:adjLst/>
    </dgm:shape>
    <dgm:presOf/>
    <dgm:choose name="Name0">
      <dgm:if name="Name1" axis="ch" ptType="node" func="cnt" op="lte" val="1">
        <dgm:constrLst>
          <dgm:constr type="primFontSz" for="ch" ptType="node" op="equ" val="65"/>
          <dgm:constr type="w" for="ch" forName="gear1" refType="w" fact="0.55"/>
          <dgm:constr type="h" for="ch" forName="gear1" refType="w" fact="0.55"/>
          <dgm:constr type="l" for="ch" forName="gear1" refType="w" fact="0.05"/>
          <dgm:constr type="t" for="ch" forName="gear1" refType="w" fact="0.05"/>
          <dgm:constr type="w" for="ch" forName="gear1srcNode" val="1"/>
          <dgm:constr type="h" for="ch" forName="gear1srcNode" val="1"/>
          <dgm:constr type="l" for="ch" forName="gear1srcNode" refType="w" fact="0.32"/>
          <dgm:constr type="t" for="ch" forName="gear1srcNode"/>
          <dgm:constr type="w" for="ch" forName="gear1dstNode" val="1"/>
          <dgm:constr type="h" for="ch" forName="gear1dstNode" val="1"/>
          <dgm:constr type="r" for="ch" forName="gear1dstNode" refType="w" fact="0.58"/>
          <dgm:constr type="t" for="ch" forName="gear1dstNode" refType="h" fact="0.5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dgm:constr type="b" for="ch" forName="gear1ch" refType="h" fact="0.6"/>
        </dgm:constrLst>
      </dgm:if>
      <dgm:if name="Name2" axis="ch" ptType="node" func="cnt" op="equ" val="2">
        <dgm:constrLst>
          <dgm:constr type="primFontSz" for="ch" ptType="node" op="equ" val="65"/>
          <dgm:constr type="w" for="ch" forName="gear1" refType="w" fact="0.55"/>
          <dgm:constr type="h" for="ch" forName="gear1" refType="w" fact="0.55"/>
          <dgm:constr type="l" for="ch" forName="gear1" refType="w" fact="0.45"/>
          <dgm:constr type="t" for="ch" forName="gear1" refType="w" fact="0.25"/>
          <dgm:constr type="w" for="ch" forName="gear1srcNode" val="1"/>
          <dgm:constr type="h" for="ch" forName="gear1srcNode" val="1"/>
          <dgm:constr type="l" for="ch" forName="gear1srcNode" refType="w" fact="0.72"/>
          <dgm:constr type="t" for="ch" forName="gear1srcNode" refType="w" fact="0.2"/>
          <dgm:constr type="w" for="ch" forName="gear1dstNode" val="1"/>
          <dgm:constr type="h" for="ch" forName="gear1dstNode" val="1"/>
          <dgm:constr type="r" for="ch" forName="gear1dstNode" refType="w" fact="0.98"/>
          <dgm:constr type="t" for="ch" forName="gear1dstNode" refType="h" fact="0.7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w" fact="0.8"/>
          <dgm:constr type="w" for="ch" forName="gear2" refType="w" fact="0.4"/>
          <dgm:constr type="h" for="ch" forName="gear2" refType="w" fact="0.4"/>
          <dgm:constr type="l" for="ch" forName="gear2" refType="w" fact="0.13"/>
          <dgm:constr type="t" for="ch" forName="gear2" refType="w" fact="0.12"/>
          <dgm:constr type="w" for="ch" forName="gear2srcNode" val="1"/>
          <dgm:constr type="h" for="ch" forName="gear2srcNode" val="1"/>
          <dgm:constr type="l" for="ch" forName="gear2srcNode" refType="w" fact="0.23"/>
          <dgm:constr type="t" for="ch" forName="gear2srcNode" refType="w" fact="0.08"/>
          <dgm:constr type="w" for="ch" forName="gear2dstNode" val="1"/>
          <dgm:constr type="h" for="ch" forName="gear2dstNode" val="1"/>
          <dgm:constr type="l" for="ch" forName="gear2dstNode" refType="w" fact="0.1"/>
          <dgm:constr type="t" for="ch" forName="gear2dstNode" refType="h" fact="0.3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refType="w" fact="0.34"/>
          <dgm:constr type="t" for="ch" forName="gear2ch" refType="w" fact="0.04"/>
        </dgm:constrLst>
      </dgm:if>
      <dgm:else name="Name3">
        <dgm:constrLst>
          <dgm:constr type="primFontSz" for="ch" ptType="node" op="equ" val="65"/>
          <dgm:constr type="w" for="ch" forName="gear1" refType="w" fact="0.55"/>
          <dgm:constr type="h" for="ch" forName="gear1" refType="w" fact="0.55"/>
          <dgm:constr type="l" for="ch" forName="gear1" refType="w" fact="0.45"/>
          <dgm:constr type="t" for="ch" forName="gear1" refType="w" fact="0.45"/>
          <dgm:constr type="w" for="ch" forName="gear1srcNode" val="1"/>
          <dgm:constr type="h" for="ch" forName="gear1srcNode" val="1"/>
          <dgm:constr type="l" for="ch" forName="gear1srcNode" refType="w" fact="0.72"/>
          <dgm:constr type="t" for="ch" forName="gear1srcNode" refType="w" fact="0.4"/>
          <dgm:constr type="w" for="ch" forName="gear1dstNode" val="1"/>
          <dgm:constr type="h" for="ch" forName="gear1dstNode" val="1"/>
          <dgm:constr type="r" for="ch" forName="gear1dstNode" refType="w" fact="0.98"/>
          <dgm:constr type="t" for="ch" forName="gear1dstNode" refType="h" fact="0.95"/>
          <dgm:constr type="diam" for="des" forName="connector1" refType="w" refFor="ch" refForName="gear1" op="equ" fact="1.15"/>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h"/>
          <dgm:constr type="w" for="ch" forName="gear2" refType="w" fact="0.4"/>
          <dgm:constr type="h" for="ch" forName="gear2" refType="w" fact="0.4"/>
          <dgm:constr type="l" for="ch" forName="gear2" refType="w" fact="0.13"/>
          <dgm:constr type="t" for="ch" forName="gear2" refType="w" fact="0.32"/>
          <dgm:constr type="w" for="ch" forName="gear2srcNode" val="1"/>
          <dgm:constr type="h" for="ch" forName="gear2srcNode" val="1"/>
          <dgm:constr type="l" for="ch" forName="gear2srcNode" refType="w" fact="0.23"/>
          <dgm:constr type="t" for="ch" forName="gear2srcNode" refType="w" fact="0.28"/>
          <dgm:constr type="w" for="ch" forName="gear2dstNode" val="1"/>
          <dgm:constr type="h" for="ch" forName="gear2dstNode" val="1"/>
          <dgm:constr type="l" for="ch" forName="gear2dstNode" refType="w" fact="0.1"/>
          <dgm:constr type="t" for="ch" forName="gear2dstNode" refType="h" fact="0.5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dgm:constr type="t" for="ch" forName="gear2ch" refType="w" fact="0.58"/>
          <dgm:constr type="w" for="ch" forName="gear3" refType="w" fact="0.48"/>
          <dgm:constr type="h" for="ch" forName="gear3" refType="w" fact="0.48"/>
          <dgm:constr type="l" for="ch" forName="gear3" refType="w" fact="0.31"/>
          <dgm:constr type="t" for="ch" forName="gear3"/>
          <dgm:constr type="w" for="ch" forName="gear3tx" refType="w" fact="0.22"/>
          <dgm:constr type="h" for="ch" forName="gear3tx" refType="w" fact="0.22"/>
          <dgm:constr type="ctrX" for="ch" forName="gear3tx" refType="ctrX" refFor="ch" refForName="gear3"/>
          <dgm:constr type="ctrY" for="ch" forName="gear3tx" refType="ctrY" refFor="ch" refForName="gear3"/>
          <dgm:constr type="w" for="ch" forName="gear3srcNode" val="1"/>
          <dgm:constr type="h" for="ch" forName="gear3srcNode" val="1"/>
          <dgm:constr type="l" for="ch" forName="gear3srcNode" refType="w" fact="0.3"/>
          <dgm:constr type="t" for="ch" forName="gear3srcNode" refType="w" fact="0.25"/>
          <dgm:constr type="w" for="ch" forName="gear3dstNode" val="1"/>
          <dgm:constr type="h" for="ch" forName="gear3dstNode" val="1"/>
          <dgm:constr type="l" for="ch" forName="gear3dstNode" refType="w" fact="0.38"/>
          <dgm:constr type="t" for="ch" forName="gear3dstNode" refType="h" fact="0.05"/>
          <dgm:constr type="diam" for="des" forName="connector3" refType="w" refFor="ch" refForName="gear3" op="equ"/>
          <dgm:constr type="h" for="des" forName="connector3" refType="w" refFor="ch" refForName="gear1" op="equ" fact="0.1"/>
          <dgm:constr type="w" for="ch" forName="gear3ch" refType="w" fact="0.35"/>
          <dgm:constr type="h" for="ch" forName="gear3ch" refType="w" refFor="ch" refForName="gear3ch" fact="0.6"/>
          <dgm:constr type="l" for="ch" forName="gear3ch" refType="w" fact="0.65"/>
          <dgm:constr type="t" for="ch" forName="gear3ch" refType="h" fact="0.13"/>
        </dgm:constrLst>
      </dgm:else>
    </dgm:choose>
    <dgm:ruleLst/>
    <dgm:forEach name="Name4" axis="ch" ptType="node" cnt="1">
      <dgm:layoutNode name="gear1" styleLbl="node1">
        <dgm:varLst>
          <dgm:chMax val="1"/>
          <dgm:bulletEnabled val="1"/>
        </dgm:varLst>
        <dgm:alg type="tx">
          <dgm:param type="txAnchorVertCh" val="mid"/>
        </dgm:alg>
        <dgm:shape xmlns:r="http://schemas.openxmlformats.org/officeDocument/2006/relationships" type="gear9"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1srcNode">
        <dgm:alg type="sp"/>
        <dgm:shape xmlns:r="http://schemas.openxmlformats.org/officeDocument/2006/relationships" type="rect" r:blip="" hideGeom="1">
          <dgm:adjLst/>
        </dgm:shape>
        <dgm:presOf axis="self"/>
        <dgm:constrLst/>
        <dgm:ruleLst/>
      </dgm:layoutNode>
      <dgm:layoutNode name="gear1dstNode">
        <dgm:alg type="sp"/>
        <dgm:shape xmlns:r="http://schemas.openxmlformats.org/officeDocument/2006/relationships" type="rect" r:blip="" hideGeom="1">
          <dgm:adjLst/>
        </dgm:shape>
        <dgm:presOf axis="self"/>
        <dgm:constrLst/>
        <dgm:ruleLst/>
      </dgm:layoutNode>
      <dgm:choose name="Name5">
        <dgm:if name="Name6" axis="ch" ptType="node" func="cnt" op="gte" val="1">
          <dgm:layoutNode name="gear1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7"/>
      </dgm:choose>
    </dgm:forEach>
    <dgm:forEach name="Name8" axis="ch" ptType="node" st="2" cnt="1">
      <dgm:layoutNode name="gear2" styleLbl="node1">
        <dgm:varLst>
          <dgm:chMax val="1"/>
          <dgm:bulletEnabled val="1"/>
        </dgm:varLst>
        <dgm:alg type="tx">
          <dgm:param type="txAnchorVertCh" val="mid"/>
        </dgm:alg>
        <dgm:shape xmlns:r="http://schemas.openxmlformats.org/officeDocument/2006/relationships" type="gear6"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2srcNode">
        <dgm:alg type="sp"/>
        <dgm:shape xmlns:r="http://schemas.openxmlformats.org/officeDocument/2006/relationships" type="rect" r:blip="" hideGeom="1">
          <dgm:adjLst/>
        </dgm:shape>
        <dgm:presOf axis="self"/>
        <dgm:constrLst/>
        <dgm:ruleLst/>
      </dgm:layoutNode>
      <dgm:layoutNode name="gear2dstNode">
        <dgm:alg type="sp"/>
        <dgm:shape xmlns:r="http://schemas.openxmlformats.org/officeDocument/2006/relationships" type="rect" r:blip="" hideGeom="1">
          <dgm:adjLst/>
        </dgm:shape>
        <dgm:presOf axis="self"/>
        <dgm:constrLst/>
        <dgm:ruleLst/>
      </dgm:layoutNode>
      <dgm:choose name="Name9">
        <dgm:if name="Name10" axis="ch" ptType="node" func="cnt" op="gte" val="1">
          <dgm:layoutNode name="gear2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1"/>
      </dgm:choose>
    </dgm:forEach>
    <dgm:forEach name="Name12" axis="ch" ptType="node" st="3" cnt="1">
      <dgm:layoutNode name="gear3" styleLbl="node1">
        <dgm:alg type="sp"/>
        <dgm:shape xmlns:r="http://schemas.openxmlformats.org/officeDocument/2006/relationships" rot="-15" type="gear6" r:blip="">
          <dgm:adjLst/>
        </dgm:shape>
        <dgm:presOf axis="self"/>
        <dgm:constrLst/>
        <dgm:ruleLst/>
      </dgm:layoutNode>
      <dgm:layoutNode name="gear3tx" styleLbl="node1">
        <dgm:varLst>
          <dgm:chMax val="1"/>
          <dgm:bulletEnabled val="1"/>
        </dgm:varLst>
        <dgm:alg type="tx">
          <dgm:param type="txAnchorVertCh" val="mid"/>
        </dgm:alg>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3srcNode">
        <dgm:alg type="sp"/>
        <dgm:shape xmlns:r="http://schemas.openxmlformats.org/officeDocument/2006/relationships" type="rect" r:blip="" hideGeom="1">
          <dgm:adjLst/>
        </dgm:shape>
        <dgm:presOf axis="self"/>
        <dgm:constrLst/>
        <dgm:ruleLst/>
      </dgm:layoutNode>
      <dgm:layoutNode name="gear3dstNode">
        <dgm:alg type="sp"/>
        <dgm:shape xmlns:r="http://schemas.openxmlformats.org/officeDocument/2006/relationships" type="rect" r:blip="" hideGeom="1">
          <dgm:adjLst/>
        </dgm:shape>
        <dgm:presOf axis="self"/>
        <dgm:constrLst/>
        <dgm:ruleLst/>
      </dgm:layoutNode>
      <dgm:choose name="Name13">
        <dgm:if name="Name14" axis="ch" ptType="node" func="cnt" op="gte" val="1">
          <dgm:layoutNode name="gear3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5"/>
      </dgm:choose>
    </dgm:forEach>
    <dgm:forEach name="Name16" axis="ch" ptType="sibTrans" hideLastTrans="0" cnt="1">
      <dgm:layoutNode name="connector1" styleLbl="sibTrans2D1">
        <dgm:alg type="conn">
          <dgm:param type="connRout" val="curve"/>
          <dgm:param type="srcNode" val="gear1srcNode"/>
          <dgm:param type="dstNode" val="gear1dstNode"/>
          <dgm:param type="begPts" val="midR"/>
          <dgm:param type="endPts" val="tCtr"/>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7" axis="ch" ptType="sibTrans" hideLastTrans="0" st="2" cnt="1">
      <dgm:layoutNode name="connector2" styleLbl="sibTrans2D1">
        <dgm:alg type="conn">
          <dgm:param type="connRout" val="curve"/>
          <dgm:param type="srcNode" val="gear2srcNode"/>
          <dgm:param type="dstNode" val="gear2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8" axis="ch" ptType="sibTrans" hideLastTrans="0" st="3" cnt="1">
      <dgm:layoutNode name="connector3" styleLbl="sibTrans2D1">
        <dgm:alg type="conn">
          <dgm:param type="connRout" val="curve"/>
          <dgm:param type="srcNode" val="gear3srcNode"/>
          <dgm:param type="dstNode" val="gear3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44813" cy="496888"/>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sz="quarter" idx="1"/>
          </p:nvPr>
        </p:nvSpPr>
        <p:spPr>
          <a:xfrm>
            <a:off x="3848100" y="0"/>
            <a:ext cx="2944813" cy="496888"/>
          </a:xfrm>
          <a:prstGeom prst="rect">
            <a:avLst/>
          </a:prstGeom>
        </p:spPr>
        <p:txBody>
          <a:bodyPr vert="horz" lIns="91440" tIns="45720" rIns="91440" bIns="45720" rtlCol="0"/>
          <a:lstStyle>
            <a:lvl1pPr algn="r">
              <a:defRPr sz="1200"/>
            </a:lvl1pPr>
          </a:lstStyle>
          <a:p>
            <a:fld id="{D52B2DE9-BEE5-4EF2-9AB0-8AA3097344B4}" type="datetimeFigureOut">
              <a:rPr lang="de-DE" smtClean="0"/>
              <a:t>08.06.2016</a:t>
            </a:fld>
            <a:endParaRPr lang="de-DE"/>
          </a:p>
        </p:txBody>
      </p:sp>
      <p:sp>
        <p:nvSpPr>
          <p:cNvPr id="4" name="Fußzeilenplatzhalter 3"/>
          <p:cNvSpPr>
            <a:spLocks noGrp="1"/>
          </p:cNvSpPr>
          <p:nvPr>
            <p:ph type="ftr" sz="quarter" idx="2"/>
          </p:nvPr>
        </p:nvSpPr>
        <p:spPr>
          <a:xfrm>
            <a:off x="0" y="9432925"/>
            <a:ext cx="2944813" cy="496888"/>
          </a:xfrm>
          <a:prstGeom prst="rect">
            <a:avLst/>
          </a:prstGeom>
        </p:spPr>
        <p:txBody>
          <a:bodyPr vert="horz" lIns="91440" tIns="45720" rIns="91440" bIns="45720" rtlCol="0" anchor="b"/>
          <a:lstStyle>
            <a:lvl1pPr algn="l">
              <a:defRPr sz="1200"/>
            </a:lvl1pPr>
          </a:lstStyle>
          <a:p>
            <a:endParaRPr lang="de-DE"/>
          </a:p>
        </p:txBody>
      </p:sp>
      <p:sp>
        <p:nvSpPr>
          <p:cNvPr id="5" name="Foliennummernplatzhalter 4"/>
          <p:cNvSpPr>
            <a:spLocks noGrp="1"/>
          </p:cNvSpPr>
          <p:nvPr>
            <p:ph type="sldNum" sz="quarter" idx="3"/>
          </p:nvPr>
        </p:nvSpPr>
        <p:spPr>
          <a:xfrm>
            <a:off x="3848100" y="9432925"/>
            <a:ext cx="2944813" cy="496888"/>
          </a:xfrm>
          <a:prstGeom prst="rect">
            <a:avLst/>
          </a:prstGeom>
        </p:spPr>
        <p:txBody>
          <a:bodyPr vert="horz" lIns="91440" tIns="45720" rIns="91440" bIns="45720" rtlCol="0" anchor="b"/>
          <a:lstStyle>
            <a:lvl1pPr algn="r">
              <a:defRPr sz="1200"/>
            </a:lvl1pPr>
          </a:lstStyle>
          <a:p>
            <a:fld id="{5BA819A3-D74C-48BE-AE06-520914175DF6}" type="slidenum">
              <a:rPr lang="de-DE" smtClean="0"/>
              <a:t>‹Nr.›</a:t>
            </a:fld>
            <a:endParaRPr lang="de-DE"/>
          </a:p>
        </p:txBody>
      </p:sp>
    </p:spTree>
    <p:extLst>
      <p:ext uri="{BB962C8B-B14F-4D97-AF65-F5344CB8AC3E}">
        <p14:creationId xmlns:p14="http://schemas.microsoft.com/office/powerpoint/2010/main" val="2263661788"/>
      </p:ext>
    </p:extLst>
  </p:cSld>
  <p:clrMap bg1="lt1" tx1="dk1" bg2="lt2" tx2="dk2" accent1="accent1" accent2="accent2" accent3="accent3" accent4="accent4" accent5="accent5" accent6="accent6" hlink="hlink" folHlink="folHlink"/>
</p:handoutMaster>
</file>

<file path=ppt/media/hdphoto1.wdp>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44813" cy="496888"/>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idx="1"/>
          </p:nvPr>
        </p:nvSpPr>
        <p:spPr>
          <a:xfrm>
            <a:off x="3848100" y="0"/>
            <a:ext cx="2944813" cy="496888"/>
          </a:xfrm>
          <a:prstGeom prst="rect">
            <a:avLst/>
          </a:prstGeom>
        </p:spPr>
        <p:txBody>
          <a:bodyPr vert="horz" lIns="91440" tIns="45720" rIns="91440" bIns="45720" rtlCol="0"/>
          <a:lstStyle>
            <a:lvl1pPr algn="r">
              <a:defRPr sz="1200"/>
            </a:lvl1pPr>
          </a:lstStyle>
          <a:p>
            <a:fld id="{0288D9AE-9998-4A88-806C-E457D8ADF1DB}" type="datetimeFigureOut">
              <a:rPr lang="de-DE" smtClean="0"/>
              <a:t>08.06.2016</a:t>
            </a:fld>
            <a:endParaRPr lang="de-DE"/>
          </a:p>
        </p:txBody>
      </p:sp>
      <p:sp>
        <p:nvSpPr>
          <p:cNvPr id="4" name="Folienbildplatzhalter 3"/>
          <p:cNvSpPr>
            <a:spLocks noGrp="1" noRot="1" noChangeAspect="1"/>
          </p:cNvSpPr>
          <p:nvPr>
            <p:ph type="sldImg" idx="2"/>
          </p:nvPr>
        </p:nvSpPr>
        <p:spPr>
          <a:xfrm>
            <a:off x="914400" y="744538"/>
            <a:ext cx="4965700" cy="3724275"/>
          </a:xfrm>
          <a:prstGeom prst="rect">
            <a:avLst/>
          </a:prstGeom>
          <a:noFill/>
          <a:ln w="12700">
            <a:solidFill>
              <a:prstClr val="black"/>
            </a:solidFill>
          </a:ln>
        </p:spPr>
        <p:txBody>
          <a:bodyPr vert="horz" lIns="91440" tIns="45720" rIns="91440" bIns="45720" rtlCol="0" anchor="ctr"/>
          <a:lstStyle/>
          <a:p>
            <a:endParaRPr lang="de-DE"/>
          </a:p>
        </p:txBody>
      </p:sp>
      <p:sp>
        <p:nvSpPr>
          <p:cNvPr id="5" name="Notizenplatzhalter 4"/>
          <p:cNvSpPr>
            <a:spLocks noGrp="1"/>
          </p:cNvSpPr>
          <p:nvPr>
            <p:ph type="body" sz="quarter" idx="3"/>
          </p:nvPr>
        </p:nvSpPr>
        <p:spPr>
          <a:xfrm>
            <a:off x="679450" y="4718050"/>
            <a:ext cx="5435600" cy="4468813"/>
          </a:xfrm>
          <a:prstGeom prst="rect">
            <a:avLst/>
          </a:prstGeom>
        </p:spPr>
        <p:txBody>
          <a:bodyPr vert="horz" lIns="91440" tIns="45720" rIns="91440" bIns="45720" rtlCol="0"/>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6" name="Fußzeilenplatzhalter 5"/>
          <p:cNvSpPr>
            <a:spLocks noGrp="1"/>
          </p:cNvSpPr>
          <p:nvPr>
            <p:ph type="ftr" sz="quarter" idx="4"/>
          </p:nvPr>
        </p:nvSpPr>
        <p:spPr>
          <a:xfrm>
            <a:off x="0" y="9432925"/>
            <a:ext cx="2944813" cy="496888"/>
          </a:xfrm>
          <a:prstGeom prst="rect">
            <a:avLst/>
          </a:prstGeom>
        </p:spPr>
        <p:txBody>
          <a:bodyPr vert="horz" lIns="91440" tIns="45720" rIns="91440" bIns="45720" rtlCol="0" anchor="b"/>
          <a:lstStyle>
            <a:lvl1pPr algn="l">
              <a:defRPr sz="1200"/>
            </a:lvl1pPr>
          </a:lstStyle>
          <a:p>
            <a:endParaRPr lang="de-DE"/>
          </a:p>
        </p:txBody>
      </p:sp>
      <p:sp>
        <p:nvSpPr>
          <p:cNvPr id="7" name="Foliennummernplatzhalter 6"/>
          <p:cNvSpPr>
            <a:spLocks noGrp="1"/>
          </p:cNvSpPr>
          <p:nvPr>
            <p:ph type="sldNum" sz="quarter" idx="5"/>
          </p:nvPr>
        </p:nvSpPr>
        <p:spPr>
          <a:xfrm>
            <a:off x="3848100" y="9432925"/>
            <a:ext cx="2944813" cy="496888"/>
          </a:xfrm>
          <a:prstGeom prst="rect">
            <a:avLst/>
          </a:prstGeom>
        </p:spPr>
        <p:txBody>
          <a:bodyPr vert="horz" lIns="91440" tIns="45720" rIns="91440" bIns="45720" rtlCol="0" anchor="b"/>
          <a:lstStyle>
            <a:lvl1pPr algn="r">
              <a:defRPr sz="1200"/>
            </a:lvl1pPr>
          </a:lstStyle>
          <a:p>
            <a:fld id="{360AA291-7F14-4D60-9800-E347CC3437AF}" type="slidenum">
              <a:rPr lang="de-DE" smtClean="0"/>
              <a:t>‹Nr.›</a:t>
            </a:fld>
            <a:endParaRPr lang="de-DE"/>
          </a:p>
        </p:txBody>
      </p:sp>
    </p:spTree>
    <p:extLst>
      <p:ext uri="{BB962C8B-B14F-4D97-AF65-F5344CB8AC3E}">
        <p14:creationId xmlns:p14="http://schemas.microsoft.com/office/powerpoint/2010/main" val="128113791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Im Fachprofil finden Sie die prozessbezogenen</a:t>
            </a:r>
            <a:r>
              <a:rPr lang="de-DE" baseline="0" dirty="0" smtClean="0"/>
              <a:t> Kompetenzen. Sie sind fächerspezifisch.</a:t>
            </a:r>
            <a:endParaRPr lang="de-DE" dirty="0"/>
          </a:p>
        </p:txBody>
      </p:sp>
      <p:sp>
        <p:nvSpPr>
          <p:cNvPr id="4" name="Foliennummernplatzhalter 3"/>
          <p:cNvSpPr>
            <a:spLocks noGrp="1"/>
          </p:cNvSpPr>
          <p:nvPr>
            <p:ph type="sldNum" sz="quarter" idx="10"/>
          </p:nvPr>
        </p:nvSpPr>
        <p:spPr/>
        <p:txBody>
          <a:bodyPr/>
          <a:lstStyle/>
          <a:p>
            <a:fld id="{360AA291-7F14-4D60-9800-E347CC3437AF}" type="slidenum">
              <a:rPr lang="de-DE" smtClean="0"/>
              <a:t>1</a:t>
            </a:fld>
            <a:endParaRPr lang="de-DE"/>
          </a:p>
        </p:txBody>
      </p:sp>
    </p:spTree>
    <p:extLst>
      <p:ext uri="{BB962C8B-B14F-4D97-AF65-F5344CB8AC3E}">
        <p14:creationId xmlns:p14="http://schemas.microsoft.com/office/powerpoint/2010/main" val="35651903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Diskutieren</a:t>
            </a:r>
            <a:r>
              <a:rPr lang="de-DE" baseline="0" dirty="0" smtClean="0"/>
              <a:t> Sie diese Frage in Ihrer Gruppe was dieser Begriff eigentlich bedeutet und wie Ihrer Meinung nach gelernt wird! Welche Lerntheorien kennen Sie aus Ihrer Ausbildung?</a:t>
            </a:r>
            <a:endParaRPr lang="de-DE" dirty="0"/>
          </a:p>
        </p:txBody>
      </p:sp>
      <p:sp>
        <p:nvSpPr>
          <p:cNvPr id="4" name="Foliennummernplatzhalter 3"/>
          <p:cNvSpPr>
            <a:spLocks noGrp="1"/>
          </p:cNvSpPr>
          <p:nvPr>
            <p:ph type="sldNum" sz="quarter" idx="10"/>
          </p:nvPr>
        </p:nvSpPr>
        <p:spPr/>
        <p:txBody>
          <a:bodyPr/>
          <a:lstStyle/>
          <a:p>
            <a:fld id="{360AA291-7F14-4D60-9800-E347CC3437AF}" type="slidenum">
              <a:rPr lang="de-DE" smtClean="0"/>
              <a:t>2</a:t>
            </a:fld>
            <a:endParaRPr lang="de-DE"/>
          </a:p>
        </p:txBody>
      </p:sp>
    </p:spTree>
    <p:extLst>
      <p:ext uri="{BB962C8B-B14F-4D97-AF65-F5344CB8AC3E}">
        <p14:creationId xmlns:p14="http://schemas.microsoft.com/office/powerpoint/2010/main" val="149336356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Diskutieren</a:t>
            </a:r>
            <a:r>
              <a:rPr lang="de-DE" baseline="0" dirty="0" smtClean="0"/>
              <a:t> Sie Ihre Vermutungen, was das lernende Subjekt für Tätigkeiten ausführt, wenn es etwas lernt!</a:t>
            </a:r>
            <a:endParaRPr lang="de-DE" dirty="0"/>
          </a:p>
        </p:txBody>
      </p:sp>
      <p:sp>
        <p:nvSpPr>
          <p:cNvPr id="4" name="Foliennummernplatzhalter 3"/>
          <p:cNvSpPr>
            <a:spLocks noGrp="1"/>
          </p:cNvSpPr>
          <p:nvPr>
            <p:ph type="sldNum" sz="quarter" idx="10"/>
          </p:nvPr>
        </p:nvSpPr>
        <p:spPr/>
        <p:txBody>
          <a:bodyPr/>
          <a:lstStyle/>
          <a:p>
            <a:fld id="{360AA291-7F14-4D60-9800-E347CC3437AF}" type="slidenum">
              <a:rPr lang="de-DE" smtClean="0"/>
              <a:t>3</a:t>
            </a:fld>
            <a:endParaRPr lang="de-DE"/>
          </a:p>
        </p:txBody>
      </p:sp>
    </p:spTree>
    <p:extLst>
      <p:ext uri="{BB962C8B-B14F-4D97-AF65-F5344CB8AC3E}">
        <p14:creationId xmlns:p14="http://schemas.microsoft.com/office/powerpoint/2010/main" val="187085598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Die prozessbezogenen Kompetenzen aus</a:t>
            </a:r>
            <a:r>
              <a:rPr lang="de-DE" baseline="0" dirty="0" smtClean="0"/>
              <a:t> dem Fachprofil Katholische Religionslehre formulieren die Teilprozesse, die beim Lernen ablaufen. Diese Teilprozesse greifen in einander. Sie bedingen sich gegenseitig, fördern sich und sind nicht isoliert zu betrachten. „Wissen“ kommt hier nicht vor, weil es einen Zustand bezeichnet und keinen Vorgang, den das lernende Subjekt durchführt. Beim Lernen geht es immer um Neuland Entdecken; Wissen habe ich, wenn mir das Neue vertraut ist; gelernt habe ich, wenn ich mit dem Gelernten neue Probleme und Aufgaben lösen kann.</a:t>
            </a:r>
          </a:p>
          <a:p>
            <a:endParaRPr lang="de-DE" dirty="0"/>
          </a:p>
        </p:txBody>
      </p:sp>
      <p:sp>
        <p:nvSpPr>
          <p:cNvPr id="4" name="Foliennummernplatzhalter 3"/>
          <p:cNvSpPr>
            <a:spLocks noGrp="1"/>
          </p:cNvSpPr>
          <p:nvPr>
            <p:ph type="sldNum" sz="quarter" idx="10"/>
          </p:nvPr>
        </p:nvSpPr>
        <p:spPr/>
        <p:txBody>
          <a:bodyPr/>
          <a:lstStyle/>
          <a:p>
            <a:fld id="{360AA291-7F14-4D60-9800-E347CC3437AF}" type="slidenum">
              <a:rPr lang="de-DE" smtClean="0"/>
              <a:t>4</a:t>
            </a:fld>
            <a:endParaRPr lang="de-DE"/>
          </a:p>
        </p:txBody>
      </p:sp>
    </p:spTree>
    <p:extLst>
      <p:ext uri="{BB962C8B-B14F-4D97-AF65-F5344CB8AC3E}">
        <p14:creationId xmlns:p14="http://schemas.microsoft.com/office/powerpoint/2010/main" val="187085598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Diese Ideen sind eine hilfreiche Lerntheorie für</a:t>
            </a:r>
            <a:r>
              <a:rPr lang="de-DE" baseline="0" dirty="0" smtClean="0"/>
              <a:t> den Religionsunterricht. Alle Lernprozesse umfassen emotionale und kognitive Aspekte; sie voneinander zu trennen bedeutet den Lernprozess zu verkürzen oder ihn ganz zu zerstören. Diskutieren Sie: Welche Vorbedingungen gibt es z. B. für Urteilen und Gestalten? Welche unterschiedlichen Möglichkeiten das Lernen sinnvoll zu strukturieren können Sie sehen? </a:t>
            </a:r>
          </a:p>
          <a:p>
            <a:r>
              <a:rPr lang="de-DE" baseline="0" dirty="0" smtClean="0"/>
              <a:t>Wenn sich eine Diskussion zur Lehrerrolle entwickelt, kann Ihnen das RPZ Impulse 2015 helfen!</a:t>
            </a:r>
            <a:endParaRPr lang="de-DE" dirty="0"/>
          </a:p>
        </p:txBody>
      </p:sp>
      <p:sp>
        <p:nvSpPr>
          <p:cNvPr id="4" name="Foliennummernplatzhalter 3"/>
          <p:cNvSpPr>
            <a:spLocks noGrp="1"/>
          </p:cNvSpPr>
          <p:nvPr>
            <p:ph type="sldNum" sz="quarter" idx="10"/>
          </p:nvPr>
        </p:nvSpPr>
        <p:spPr/>
        <p:txBody>
          <a:bodyPr/>
          <a:lstStyle/>
          <a:p>
            <a:fld id="{360AA291-7F14-4D60-9800-E347CC3437AF}" type="slidenum">
              <a:rPr lang="de-DE" smtClean="0"/>
              <a:t>5</a:t>
            </a:fld>
            <a:endParaRPr lang="de-DE"/>
          </a:p>
        </p:txBody>
      </p:sp>
    </p:spTree>
    <p:extLst>
      <p:ext uri="{BB962C8B-B14F-4D97-AF65-F5344CB8AC3E}">
        <p14:creationId xmlns:p14="http://schemas.microsoft.com/office/powerpoint/2010/main" val="375601566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Wir überprüfen den Lehrplan: Identifizieren</a:t>
            </a:r>
            <a:r>
              <a:rPr lang="de-DE" baseline="0" dirty="0" smtClean="0"/>
              <a:t> Sie die Operatoren in den Kompetenzerwartungen! Klicken Sie erst weiter, wenn alle vier Kompetenzerwartungen besprochen sind!</a:t>
            </a:r>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7</a:t>
            </a:fld>
            <a:endParaRPr lang="de-DE"/>
          </a:p>
        </p:txBody>
      </p:sp>
    </p:spTree>
    <p:extLst>
      <p:ext uri="{BB962C8B-B14F-4D97-AF65-F5344CB8AC3E}">
        <p14:creationId xmlns:p14="http://schemas.microsoft.com/office/powerpoint/2010/main" val="382954015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8</a:t>
            </a:fld>
            <a:endParaRPr lang="de-DE"/>
          </a:p>
        </p:txBody>
      </p:sp>
    </p:spTree>
    <p:extLst>
      <p:ext uri="{BB962C8B-B14F-4D97-AF65-F5344CB8AC3E}">
        <p14:creationId xmlns:p14="http://schemas.microsoft.com/office/powerpoint/2010/main" val="382954015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Ordnen</a:t>
            </a:r>
            <a:r>
              <a:rPr lang="de-DE" baseline="0" dirty="0" smtClean="0"/>
              <a:t> Sie die gefundenen Operatoren den Prozessbezogenen Kompetenzen zu. Im RPZ Impulse 2015 extra finden Sie eine Tabelle, die Ihrer Diskussion helfen kann. (www.rpz-bayern.de -&gt; Impulse) Manchmal sind Begriffe im Lehrplan nicht ganz trennscharf verwendet. </a:t>
            </a:r>
            <a:endParaRPr lang="de-DE" dirty="0"/>
          </a:p>
        </p:txBody>
      </p:sp>
      <p:sp>
        <p:nvSpPr>
          <p:cNvPr id="4" name="Foliennummernplatzhalter 3"/>
          <p:cNvSpPr>
            <a:spLocks noGrp="1"/>
          </p:cNvSpPr>
          <p:nvPr>
            <p:ph type="sldNum" sz="quarter" idx="10"/>
          </p:nvPr>
        </p:nvSpPr>
        <p:spPr/>
        <p:txBody>
          <a:bodyPr/>
          <a:lstStyle/>
          <a:p>
            <a:fld id="{360AA291-7F14-4D60-9800-E347CC3437AF}" type="slidenum">
              <a:rPr lang="de-DE" smtClean="0"/>
              <a:t>9</a:t>
            </a:fld>
            <a:endParaRPr lang="de-DE"/>
          </a:p>
        </p:txBody>
      </p:sp>
    </p:spTree>
    <p:extLst>
      <p:ext uri="{BB962C8B-B14F-4D97-AF65-F5344CB8AC3E}">
        <p14:creationId xmlns:p14="http://schemas.microsoft.com/office/powerpoint/2010/main" val="310542234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Die Kompetenzorientierung</a:t>
            </a:r>
            <a:r>
              <a:rPr lang="de-DE" baseline="0" dirty="0" smtClean="0"/>
              <a:t> wird sich auch auf die Leistungsmessung auswirken. Ein Aspekt ist die Orientierung an den prozessbezogenen Kompetenzen.</a:t>
            </a:r>
            <a:endParaRPr lang="de-DE" dirty="0"/>
          </a:p>
        </p:txBody>
      </p:sp>
      <p:sp>
        <p:nvSpPr>
          <p:cNvPr id="4" name="Foliennummernplatzhalter 3"/>
          <p:cNvSpPr>
            <a:spLocks noGrp="1"/>
          </p:cNvSpPr>
          <p:nvPr>
            <p:ph type="sldNum" sz="quarter" idx="10"/>
          </p:nvPr>
        </p:nvSpPr>
        <p:spPr/>
        <p:txBody>
          <a:bodyPr/>
          <a:lstStyle/>
          <a:p>
            <a:fld id="{360AA291-7F14-4D60-9800-E347CC3437AF}" type="slidenum">
              <a:rPr lang="de-DE" smtClean="0"/>
              <a:t>10</a:t>
            </a:fld>
            <a:endParaRPr lang="de-DE"/>
          </a:p>
        </p:txBody>
      </p:sp>
    </p:spTree>
    <p:extLst>
      <p:ext uri="{BB962C8B-B14F-4D97-AF65-F5344CB8AC3E}">
        <p14:creationId xmlns:p14="http://schemas.microsoft.com/office/powerpoint/2010/main" val="2689464075"/>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normAutofit/>
          </a:bodyPr>
          <a:lstStyle>
            <a:lvl1pPr>
              <a:defRPr sz="3600" b="1">
                <a:solidFill>
                  <a:srgbClr val="E74B8E"/>
                </a:solidFill>
                <a:latin typeface="Arial" panose="020B0604020202020204" pitchFamily="34" charset="0"/>
                <a:cs typeface="Arial" panose="020B0604020202020204" pitchFamily="34" charset="0"/>
              </a:defRPr>
            </a:lvl1pPr>
          </a:lstStyle>
          <a:p>
            <a:r>
              <a:rPr lang="de-DE" dirty="0" smtClean="0"/>
              <a:t>Titelmasterformat durch Klicken bearbeiten</a:t>
            </a:r>
            <a:endParaRPr lang="de-DE" dirty="0"/>
          </a:p>
        </p:txBody>
      </p:sp>
      <p:sp>
        <p:nvSpPr>
          <p:cNvPr id="3" name="Untertitel 2"/>
          <p:cNvSpPr>
            <a:spLocks noGrp="1"/>
          </p:cNvSpPr>
          <p:nvPr>
            <p:ph type="subTitle" idx="1"/>
          </p:nvPr>
        </p:nvSpPr>
        <p:spPr>
          <a:xfrm>
            <a:off x="1371600" y="3886200"/>
            <a:ext cx="6400800" cy="1752600"/>
          </a:xfrm>
        </p:spPr>
        <p:txBody>
          <a:bodyPr>
            <a:normAutofit/>
          </a:bodyPr>
          <a:lstStyle>
            <a:lvl1pPr marL="0" indent="0" algn="ctr">
              <a:buNone/>
              <a:defRPr sz="2400">
                <a:solidFill>
                  <a:schemeClr val="tx1"/>
                </a:solidFill>
                <a:latin typeface="Arial" panose="020B0604020202020204" pitchFamily="34" charset="0"/>
                <a:cs typeface="Arial" panose="020B0604020202020204"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dirty="0" smtClean="0"/>
              <a:t>Formatvorlage des Untertitelmasters durch Klicken bearbeiten</a:t>
            </a:r>
            <a:endParaRPr lang="de-DE" dirty="0"/>
          </a:p>
        </p:txBody>
      </p:sp>
      <p:pic>
        <p:nvPicPr>
          <p:cNvPr id="9" name="Picture 2" descr="rpz_logo"/>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10" name="Rechteck 9"/>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11" name="Picture 2" descr="rpz_logo"/>
          <p:cNvPicPr>
            <a:picLocks noChangeAspect="1" noChangeArrowheads="1"/>
          </p:cNvPicPr>
          <p:nvPr userDrawn="1"/>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2"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3"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772410660"/>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obj">
  <p:cSld name="8_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idx="1"/>
          </p:nvPr>
        </p:nvSpPr>
        <p:spPr/>
        <p:txBody>
          <a:body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a:xfrm>
            <a:off x="457200" y="6356350"/>
            <a:ext cx="2133600" cy="365125"/>
          </a:xfrm>
          <a:prstGeom prst="rect">
            <a:avLst/>
          </a:prstGeom>
        </p:spPr>
        <p:txBody>
          <a:bodyPr/>
          <a:lstStyle/>
          <a:p>
            <a:fld id="{71690A0D-162E-4DB4-A41F-911C6862F6B3}" type="datetimeFigureOut">
              <a:rPr lang="de-DE" smtClean="0"/>
              <a:t>08.06.2016</a:t>
            </a:fld>
            <a:endParaRPr lang="de-DE"/>
          </a:p>
        </p:txBody>
      </p:sp>
      <p:sp>
        <p:nvSpPr>
          <p:cNvPr id="5" name="Fußzeilenplatzhalter 4"/>
          <p:cNvSpPr>
            <a:spLocks noGrp="1"/>
          </p:cNvSpPr>
          <p:nvPr>
            <p:ph type="ftr" sz="quarter" idx="11"/>
          </p:nvPr>
        </p:nvSpPr>
        <p:spPr>
          <a:xfrm>
            <a:off x="3124200" y="6356350"/>
            <a:ext cx="2895600" cy="365125"/>
          </a:xfrm>
          <a:prstGeom prst="rect">
            <a:avLst/>
          </a:prstGeom>
        </p:spPr>
        <p:txBody>
          <a:bodyPr/>
          <a:lstStyle/>
          <a:p>
            <a:endParaRPr lang="de-DE"/>
          </a:p>
        </p:txBody>
      </p:sp>
      <p:sp>
        <p:nvSpPr>
          <p:cNvPr id="6" name="Foliennummernplatzhalter 5"/>
          <p:cNvSpPr>
            <a:spLocks noGrp="1"/>
          </p:cNvSpPr>
          <p:nvPr>
            <p:ph type="sldNum" sz="quarter" idx="12"/>
          </p:nvPr>
        </p:nvSpPr>
        <p:spPr>
          <a:xfrm>
            <a:off x="6553200" y="6356350"/>
            <a:ext cx="2133600" cy="365125"/>
          </a:xfrm>
          <a:prstGeom prst="rect">
            <a:avLst/>
          </a:prstGeom>
        </p:spPr>
        <p:txBody>
          <a:bodyPr/>
          <a:lstStyle/>
          <a:p>
            <a:fld id="{D44B0D49-81C3-429B-9398-9E2EFF0AA277}" type="slidenum">
              <a:rPr lang="de-DE" smtClean="0"/>
              <a:t>‹Nr.›</a:t>
            </a:fld>
            <a:endParaRPr lang="de-DE"/>
          </a:p>
        </p:txBody>
      </p:sp>
    </p:spTree>
    <p:extLst>
      <p:ext uri="{BB962C8B-B14F-4D97-AF65-F5344CB8AC3E}">
        <p14:creationId xmlns:p14="http://schemas.microsoft.com/office/powerpoint/2010/main" val="84063565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el und Inhalt">
    <p:spTree>
      <p:nvGrpSpPr>
        <p:cNvPr id="1" name=""/>
        <p:cNvGrpSpPr/>
        <p:nvPr/>
      </p:nvGrpSpPr>
      <p:grpSpPr>
        <a:xfrm>
          <a:off x="0" y="0"/>
          <a:ext cx="0" cy="0"/>
          <a:chOff x="0" y="0"/>
          <a:chExt cx="0" cy="0"/>
        </a:xfrm>
      </p:grpSpPr>
      <p:sp>
        <p:nvSpPr>
          <p:cNvPr id="8" name="Rechteck 7"/>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3" name="Inhaltsplatzhalter 2"/>
          <p:cNvSpPr>
            <a:spLocks noGrp="1"/>
          </p:cNvSpPr>
          <p:nvPr>
            <p:ph idx="1"/>
          </p:nvPr>
        </p:nvSpPr>
        <p:spPr>
          <a:xfrm>
            <a:off x="453970" y="1556792"/>
            <a:ext cx="8229600" cy="4525963"/>
          </a:xfrm>
        </p:spPr>
        <p:txBody>
          <a:bodyPr/>
          <a:lstStyle>
            <a:lvl1pPr marL="342900" indent="-342900">
              <a:buFont typeface="Wingdings" panose="05000000000000000000" pitchFamily="2" charset="2"/>
              <a:buChar char="§"/>
              <a:defRPr>
                <a:solidFill>
                  <a:srgbClr val="E74B8E"/>
                </a:solidFill>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a:latin typeface="Arial" panose="020B0604020202020204" pitchFamily="34" charset="0"/>
                <a:cs typeface="Arial" panose="020B0604020202020204" pitchFamily="34" charset="0"/>
              </a:defRPr>
            </a:lvl2pPr>
            <a:lvl3pPr marL="1143000" indent="-228600">
              <a:buSzPct val="75000"/>
              <a:buFont typeface="Arial" panose="020B0604020202020204" pitchFamily="34" charset="0"/>
              <a:buChar char="•"/>
              <a:defRPr>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a:latin typeface="Arial" panose="020B0604020202020204" pitchFamily="34" charset="0"/>
                <a:cs typeface="Arial" panose="020B0604020202020204" pitchFamily="34" charset="0"/>
              </a:defRPr>
            </a:lvl5p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pic>
        <p:nvPicPr>
          <p:cNvPr id="7" name="Picture 2" descr="rpz_logo"/>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userDrawn="1"/>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userDrawn="1"/>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userDrawn="1"/>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34" name="Untertitel 2"/>
          <p:cNvSpPr txBox="1">
            <a:spLocks/>
          </p:cNvSpPr>
          <p:nvPr userDrawn="1"/>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652455537"/>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Titel und Inhalt">
    <p:spTree>
      <p:nvGrpSpPr>
        <p:cNvPr id="1" name=""/>
        <p:cNvGrpSpPr/>
        <p:nvPr/>
      </p:nvGrpSpPr>
      <p:grpSpPr>
        <a:xfrm>
          <a:off x="0" y="0"/>
          <a:ext cx="0" cy="0"/>
          <a:chOff x="0" y="0"/>
          <a:chExt cx="0" cy="0"/>
        </a:xfrm>
      </p:grpSpPr>
      <p:sp>
        <p:nvSpPr>
          <p:cNvPr id="8" name="Rechteck 7"/>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userDrawn="1"/>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userDrawn="1"/>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userDrawn="1"/>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1" name="Textplatzhalter 2"/>
          <p:cNvSpPr>
            <a:spLocks noGrp="1"/>
          </p:cNvSpPr>
          <p:nvPr>
            <p:ph type="body" idx="1"/>
          </p:nvPr>
        </p:nvSpPr>
        <p:spPr>
          <a:xfrm>
            <a:off x="722313" y="2906713"/>
            <a:ext cx="7772400" cy="1500187"/>
          </a:xfrm>
        </p:spPr>
        <p:txBody>
          <a:bodyPr anchor="b"/>
          <a:lstStyle>
            <a:lvl1pPr marL="0" indent="0">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dirty="0" smtClean="0"/>
              <a:t>Textmasterformat bearbeiten</a:t>
            </a:r>
          </a:p>
        </p:txBody>
      </p:sp>
      <p:sp>
        <p:nvSpPr>
          <p:cNvPr id="13" name="Titel 1"/>
          <p:cNvSpPr>
            <a:spLocks noGrp="1"/>
          </p:cNvSpPr>
          <p:nvPr>
            <p:ph type="title"/>
          </p:nvPr>
        </p:nvSpPr>
        <p:spPr>
          <a:xfrm>
            <a:off x="722313" y="4406900"/>
            <a:ext cx="7772400" cy="1362075"/>
          </a:xfrm>
        </p:spPr>
        <p:txBody>
          <a:bodyPr anchor="t">
            <a:normAutofit/>
          </a:bodyPr>
          <a:lstStyle>
            <a:lvl1pPr algn="l">
              <a:defRPr sz="3200" b="1" cap="all"/>
            </a:lvl1pPr>
          </a:lstStyle>
          <a:p>
            <a:r>
              <a:rPr lang="de-DE" dirty="0" smtClean="0"/>
              <a:t>Titelmasterformat durch Klicken bearbeiten</a:t>
            </a:r>
            <a:endParaRPr lang="de-DE" dirty="0"/>
          </a:p>
        </p:txBody>
      </p:sp>
      <p:sp>
        <p:nvSpPr>
          <p:cNvPr id="14" name="Untertitel 2"/>
          <p:cNvSpPr txBox="1">
            <a:spLocks/>
          </p:cNvSpPr>
          <p:nvPr userDrawn="1"/>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196040165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_Titel und Inhalt">
    <p:spTree>
      <p:nvGrpSpPr>
        <p:cNvPr id="1" name=""/>
        <p:cNvGrpSpPr/>
        <p:nvPr/>
      </p:nvGrpSpPr>
      <p:grpSpPr>
        <a:xfrm>
          <a:off x="0" y="0"/>
          <a:ext cx="0" cy="0"/>
          <a:chOff x="0" y="0"/>
          <a:chExt cx="0" cy="0"/>
        </a:xfrm>
      </p:grpSpPr>
      <p:sp>
        <p:nvSpPr>
          <p:cNvPr id="8" name="Rechteck 7"/>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userDrawn="1"/>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userDrawn="1"/>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userDrawn="1"/>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2" name="Titel 1"/>
          <p:cNvSpPr>
            <a:spLocks noGrp="1"/>
          </p:cNvSpPr>
          <p:nvPr>
            <p:ph type="title"/>
          </p:nvPr>
        </p:nvSpPr>
        <p:spPr>
          <a:xfrm>
            <a:off x="457200" y="989856"/>
            <a:ext cx="8229600" cy="1143000"/>
          </a:xfrm>
        </p:spPr>
        <p:txBody>
          <a:bodyPr>
            <a:normAutofit/>
          </a:bodyPr>
          <a:lstStyle>
            <a:lvl1pPr>
              <a:defRPr sz="2800">
                <a:solidFill>
                  <a:srgbClr val="E74B8E"/>
                </a:solidFill>
                <a:latin typeface="Arial" panose="020B0604020202020204" pitchFamily="34" charset="0"/>
                <a:cs typeface="Arial" panose="020B0604020202020204" pitchFamily="34" charset="0"/>
              </a:defRPr>
            </a:lvl1pPr>
          </a:lstStyle>
          <a:p>
            <a:r>
              <a:rPr lang="de-DE" dirty="0" smtClean="0"/>
              <a:t>Titelmasterformat durch Klicken bearbeiten</a:t>
            </a:r>
            <a:endParaRPr lang="de-DE" dirty="0"/>
          </a:p>
        </p:txBody>
      </p:sp>
      <p:sp>
        <p:nvSpPr>
          <p:cNvPr id="14" name="Untertitel 2"/>
          <p:cNvSpPr txBox="1">
            <a:spLocks/>
          </p:cNvSpPr>
          <p:nvPr userDrawn="1"/>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221465049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3_Titel und Inhalt">
    <p:spTree>
      <p:nvGrpSpPr>
        <p:cNvPr id="1" name=""/>
        <p:cNvGrpSpPr/>
        <p:nvPr/>
      </p:nvGrpSpPr>
      <p:grpSpPr>
        <a:xfrm>
          <a:off x="0" y="0"/>
          <a:ext cx="0" cy="0"/>
          <a:chOff x="0" y="0"/>
          <a:chExt cx="0" cy="0"/>
        </a:xfrm>
      </p:grpSpPr>
      <p:sp>
        <p:nvSpPr>
          <p:cNvPr id="8" name="Rechteck 7"/>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userDrawn="1"/>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userDrawn="1"/>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userDrawn="1"/>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2" name="Titel 1"/>
          <p:cNvSpPr>
            <a:spLocks noGrp="1"/>
          </p:cNvSpPr>
          <p:nvPr>
            <p:ph type="title"/>
          </p:nvPr>
        </p:nvSpPr>
        <p:spPr>
          <a:xfrm>
            <a:off x="457200" y="989856"/>
            <a:ext cx="8229600" cy="782960"/>
          </a:xfrm>
        </p:spPr>
        <p:txBody>
          <a:bodyPr>
            <a:normAutofit/>
          </a:bodyPr>
          <a:lstStyle>
            <a:lvl1pPr>
              <a:defRPr sz="2800">
                <a:solidFill>
                  <a:srgbClr val="E74B8E"/>
                </a:solidFill>
                <a:latin typeface="Arial" panose="020B0604020202020204" pitchFamily="34" charset="0"/>
                <a:cs typeface="Arial" panose="020B0604020202020204" pitchFamily="34" charset="0"/>
              </a:defRPr>
            </a:lvl1pPr>
          </a:lstStyle>
          <a:p>
            <a:r>
              <a:rPr lang="de-DE" dirty="0" smtClean="0"/>
              <a:t>Titelmasterformat durch Klicken bearbeiten</a:t>
            </a:r>
            <a:endParaRPr lang="de-DE" dirty="0"/>
          </a:p>
        </p:txBody>
      </p:sp>
      <p:sp>
        <p:nvSpPr>
          <p:cNvPr id="14" name="Untertitel 2"/>
          <p:cNvSpPr txBox="1">
            <a:spLocks/>
          </p:cNvSpPr>
          <p:nvPr userDrawn="1"/>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1" name="Inhaltsplatzhalter 2"/>
          <p:cNvSpPr>
            <a:spLocks noGrp="1"/>
          </p:cNvSpPr>
          <p:nvPr>
            <p:ph sz="half" idx="1"/>
          </p:nvPr>
        </p:nvSpPr>
        <p:spPr>
          <a:xfrm>
            <a:off x="457200" y="1988840"/>
            <a:ext cx="4038600" cy="4137323"/>
          </a:xfrm>
        </p:spPr>
        <p:txBody>
          <a:bodyPr/>
          <a:lstStyle>
            <a:lvl1pPr marL="342900" indent="-342900">
              <a:buFont typeface="Wingdings" panose="05000000000000000000" pitchFamily="2" charset="2"/>
              <a:buChar char="§"/>
              <a:defRPr sz="2800">
                <a:solidFill>
                  <a:schemeClr val="tx1"/>
                </a:solidFill>
              </a:defRPr>
            </a:lvl1pPr>
            <a:lvl2pPr marL="742950" indent="-285750">
              <a:buFont typeface="Arial" panose="020B0604020202020204" pitchFamily="34" charset="0"/>
              <a:buChar char="•"/>
              <a:defRPr sz="2400"/>
            </a:lvl2pPr>
            <a:lvl3pPr>
              <a:defRPr sz="2000"/>
            </a:lvl3pPr>
            <a:lvl4pPr marL="1600200" indent="-228600">
              <a:buFont typeface="Arial" panose="020B0604020202020204" pitchFamily="34" charset="0"/>
              <a:buChar char="•"/>
              <a:defRPr sz="1800"/>
            </a:lvl4pPr>
            <a:lvl5pPr marL="2057400" indent="-228600">
              <a:buFont typeface="Arial" panose="020B0604020202020204" pitchFamily="34" charset="0"/>
              <a:buChar char="•"/>
              <a:defRPr sz="1800"/>
            </a:lvl5pPr>
            <a:lvl6pPr>
              <a:defRPr sz="1800"/>
            </a:lvl6pPr>
            <a:lvl7pPr>
              <a:defRPr sz="1800"/>
            </a:lvl7pPr>
            <a:lvl8pPr>
              <a:defRPr sz="1800"/>
            </a:lvl8pPr>
            <a:lvl9pPr>
              <a:defRPr sz="1800"/>
            </a:lvl9p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sp>
        <p:nvSpPr>
          <p:cNvPr id="13" name="Inhaltsplatzhalter 3"/>
          <p:cNvSpPr>
            <a:spLocks noGrp="1"/>
          </p:cNvSpPr>
          <p:nvPr>
            <p:ph sz="half" idx="2"/>
          </p:nvPr>
        </p:nvSpPr>
        <p:spPr>
          <a:xfrm>
            <a:off x="4648200" y="1988840"/>
            <a:ext cx="4038600" cy="4137323"/>
          </a:xfrm>
        </p:spPr>
        <p:txBody>
          <a:bodyPr/>
          <a:lstStyle>
            <a:lvl1pPr marL="342900" indent="-342900">
              <a:buFont typeface="Wingdings" panose="05000000000000000000" pitchFamily="2" charset="2"/>
              <a:buChar char="§"/>
              <a:defRPr lang="de-DE" sz="2800" kern="1200" dirty="0" smtClean="0">
                <a:solidFill>
                  <a:schemeClr val="tx1"/>
                </a:solidFill>
                <a:latin typeface="+mn-lt"/>
                <a:ea typeface="+mn-ea"/>
                <a:cs typeface="+mn-cs"/>
              </a:defRPr>
            </a:lvl1pPr>
            <a:lvl2pPr marL="742950" indent="-285750">
              <a:buFont typeface="Arial" panose="020B0604020202020204" pitchFamily="34" charset="0"/>
              <a:buChar char="•"/>
              <a:defRPr sz="2400"/>
            </a:lvl2pPr>
            <a:lvl3pPr>
              <a:defRPr sz="2000"/>
            </a:lvl3pPr>
            <a:lvl4pPr marL="1600200" indent="-228600">
              <a:buFont typeface="Arial" panose="020B0604020202020204" pitchFamily="34" charset="0"/>
              <a:buChar char="•"/>
              <a:defRPr sz="1800"/>
            </a:lvl4pPr>
            <a:lvl5pPr marL="2057400" indent="-228600">
              <a:buFont typeface="Arial" panose="020B0604020202020204" pitchFamily="34" charset="0"/>
              <a:buChar char="•"/>
              <a:defRPr sz="1800"/>
            </a:lvl5pPr>
            <a:lvl6pPr>
              <a:defRPr sz="1800"/>
            </a:lvl6pPr>
            <a:lvl7pPr>
              <a:defRPr sz="1800"/>
            </a:lvl7pPr>
            <a:lvl8pPr>
              <a:defRPr sz="1800"/>
            </a:lvl8pPr>
            <a:lvl9pPr>
              <a:defRPr sz="1800"/>
            </a:lvl9p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spTree>
    <p:extLst>
      <p:ext uri="{BB962C8B-B14F-4D97-AF65-F5344CB8AC3E}">
        <p14:creationId xmlns:p14="http://schemas.microsoft.com/office/powerpoint/2010/main" val="1047269171"/>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4_Titel und Inhalt">
    <p:spTree>
      <p:nvGrpSpPr>
        <p:cNvPr id="1" name=""/>
        <p:cNvGrpSpPr/>
        <p:nvPr/>
      </p:nvGrpSpPr>
      <p:grpSpPr>
        <a:xfrm>
          <a:off x="0" y="0"/>
          <a:ext cx="0" cy="0"/>
          <a:chOff x="0" y="0"/>
          <a:chExt cx="0" cy="0"/>
        </a:xfrm>
      </p:grpSpPr>
      <p:sp>
        <p:nvSpPr>
          <p:cNvPr id="8" name="Rechteck 7"/>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userDrawn="1"/>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userDrawn="1"/>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userDrawn="1"/>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userDrawn="1"/>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6" name="Titel 1"/>
          <p:cNvSpPr>
            <a:spLocks noGrp="1"/>
          </p:cNvSpPr>
          <p:nvPr>
            <p:ph type="title"/>
          </p:nvPr>
        </p:nvSpPr>
        <p:spPr>
          <a:xfrm>
            <a:off x="457200" y="908720"/>
            <a:ext cx="8229600" cy="508918"/>
          </a:xfrm>
        </p:spPr>
        <p:txBody>
          <a:bodyPr>
            <a:normAutofit/>
          </a:bodyPr>
          <a:lstStyle>
            <a:lvl1pPr>
              <a:defRPr sz="2400" b="1">
                <a:solidFill>
                  <a:srgbClr val="E74B8E"/>
                </a:solidFill>
              </a:defRPr>
            </a:lvl1pPr>
          </a:lstStyle>
          <a:p>
            <a:r>
              <a:rPr lang="de-DE" dirty="0" smtClean="0"/>
              <a:t>Titelmasterformat durch Klicken bearbeiten</a:t>
            </a:r>
            <a:endParaRPr lang="de-DE" dirty="0"/>
          </a:p>
        </p:txBody>
      </p:sp>
      <p:sp>
        <p:nvSpPr>
          <p:cNvPr id="17" name="Textplatzhalter 2"/>
          <p:cNvSpPr>
            <a:spLocks noGrp="1"/>
          </p:cNvSpPr>
          <p:nvPr>
            <p:ph type="body" idx="1"/>
          </p:nvPr>
        </p:nvSpPr>
        <p:spPr>
          <a:xfrm>
            <a:off x="457200" y="1535113"/>
            <a:ext cx="4040188" cy="639762"/>
          </a:xfrm>
        </p:spPr>
        <p:txBody>
          <a:bodyPr anchor="b">
            <a:normAutofit/>
          </a:bodyPr>
          <a:lstStyle>
            <a:lvl1pPr marL="0" indent="0">
              <a:buNone/>
              <a:defRPr sz="2000" b="1">
                <a:latin typeface="Arial" panose="020B0604020202020204" pitchFamily="34" charset="0"/>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dirty="0" smtClean="0"/>
              <a:t>Textmasterformat bearbeiten</a:t>
            </a:r>
          </a:p>
        </p:txBody>
      </p:sp>
      <p:sp>
        <p:nvSpPr>
          <p:cNvPr id="21" name="Textplatzhalter 4"/>
          <p:cNvSpPr>
            <a:spLocks noGrp="1"/>
          </p:cNvSpPr>
          <p:nvPr>
            <p:ph type="body" sz="quarter" idx="3"/>
          </p:nvPr>
        </p:nvSpPr>
        <p:spPr>
          <a:xfrm>
            <a:off x="4645025" y="1535113"/>
            <a:ext cx="4041775" cy="639762"/>
          </a:xfrm>
        </p:spPr>
        <p:txBody>
          <a:bodyPr anchor="b">
            <a:normAutofit/>
          </a:bodyPr>
          <a:lstStyle>
            <a:lvl1pPr marL="0" indent="0">
              <a:buNone/>
              <a:defRPr lang="de-DE" sz="2000" b="1" kern="1200" dirty="0" smtClean="0">
                <a:solidFill>
                  <a:schemeClr val="tx1"/>
                </a:solidFill>
                <a:latin typeface="Arial" panose="020B0604020202020204" pitchFamily="34" charset="0"/>
                <a:ea typeface="+mn-ea"/>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spcBef>
                <a:spcPct val="20000"/>
              </a:spcBef>
              <a:buFont typeface="Arial" panose="020B0604020202020204" pitchFamily="34" charset="0"/>
              <a:buNone/>
            </a:pPr>
            <a:r>
              <a:rPr lang="de-DE" dirty="0" smtClean="0"/>
              <a:t>Textmasterformat bearbeiten</a:t>
            </a:r>
          </a:p>
        </p:txBody>
      </p:sp>
      <p:sp>
        <p:nvSpPr>
          <p:cNvPr id="22" name="Inhaltsplatzhalter 3"/>
          <p:cNvSpPr>
            <a:spLocks noGrp="1"/>
          </p:cNvSpPr>
          <p:nvPr>
            <p:ph sz="half" idx="2"/>
          </p:nvPr>
        </p:nvSpPr>
        <p:spPr>
          <a:xfrm>
            <a:off x="457200" y="2174875"/>
            <a:ext cx="4040188" cy="3951288"/>
          </a:xfrm>
        </p:spPr>
        <p:txBody>
          <a:bodyPr/>
          <a:lstStyle>
            <a:lvl1pPr marL="342900" indent="-342900">
              <a:buFont typeface="Wingdings" panose="05000000000000000000" pitchFamily="2" charset="2"/>
              <a:buChar char="§"/>
              <a:defRPr sz="24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16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sp>
        <p:nvSpPr>
          <p:cNvPr id="23" name="Inhaltsplatzhalter 5"/>
          <p:cNvSpPr>
            <a:spLocks noGrp="1"/>
          </p:cNvSpPr>
          <p:nvPr>
            <p:ph sz="quarter" idx="4"/>
          </p:nvPr>
        </p:nvSpPr>
        <p:spPr>
          <a:xfrm>
            <a:off x="4645025" y="2174875"/>
            <a:ext cx="4041775" cy="3951288"/>
          </a:xfrm>
        </p:spPr>
        <p:txBody>
          <a:bodyPr/>
          <a:lstStyle>
            <a:lvl1pPr>
              <a:defRPr sz="24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16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spTree>
    <p:extLst>
      <p:ext uri="{BB962C8B-B14F-4D97-AF65-F5344CB8AC3E}">
        <p14:creationId xmlns:p14="http://schemas.microsoft.com/office/powerpoint/2010/main" val="9833397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5_Titel und Inhalt">
    <p:spTree>
      <p:nvGrpSpPr>
        <p:cNvPr id="1" name=""/>
        <p:cNvGrpSpPr/>
        <p:nvPr/>
      </p:nvGrpSpPr>
      <p:grpSpPr>
        <a:xfrm>
          <a:off x="0" y="0"/>
          <a:ext cx="0" cy="0"/>
          <a:chOff x="0" y="0"/>
          <a:chExt cx="0" cy="0"/>
        </a:xfrm>
      </p:grpSpPr>
      <p:sp>
        <p:nvSpPr>
          <p:cNvPr id="8" name="Rechteck 7"/>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userDrawn="1"/>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userDrawn="1"/>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userDrawn="1"/>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userDrawn="1"/>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275974294"/>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6_Titel und Inhalt">
    <p:spTree>
      <p:nvGrpSpPr>
        <p:cNvPr id="1" name=""/>
        <p:cNvGrpSpPr/>
        <p:nvPr/>
      </p:nvGrpSpPr>
      <p:grpSpPr>
        <a:xfrm>
          <a:off x="0" y="0"/>
          <a:ext cx="0" cy="0"/>
          <a:chOff x="0" y="0"/>
          <a:chExt cx="0" cy="0"/>
        </a:xfrm>
      </p:grpSpPr>
      <p:sp>
        <p:nvSpPr>
          <p:cNvPr id="8" name="Rechteck 7"/>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userDrawn="1"/>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userDrawn="1"/>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userDrawn="1"/>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userDrawn="1"/>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0" name="Titel 1"/>
          <p:cNvSpPr>
            <a:spLocks noGrp="1"/>
          </p:cNvSpPr>
          <p:nvPr>
            <p:ph type="title"/>
          </p:nvPr>
        </p:nvSpPr>
        <p:spPr>
          <a:xfrm>
            <a:off x="457200" y="1052736"/>
            <a:ext cx="3008313" cy="648072"/>
          </a:xfrm>
        </p:spPr>
        <p:txBody>
          <a:bodyPr anchor="b">
            <a:normAutofit/>
          </a:bodyPr>
          <a:lstStyle>
            <a:lvl1pPr algn="l">
              <a:defRPr sz="1600" b="1">
                <a:solidFill>
                  <a:srgbClr val="E74B8E"/>
                </a:solidFill>
                <a:latin typeface="Arial" panose="020B0604020202020204" pitchFamily="34" charset="0"/>
                <a:cs typeface="Arial" panose="020B0604020202020204" pitchFamily="34" charset="0"/>
              </a:defRPr>
            </a:lvl1pPr>
          </a:lstStyle>
          <a:p>
            <a:r>
              <a:rPr lang="de-DE" dirty="0" smtClean="0"/>
              <a:t>Titelmasterformat durch Klicken bearbeiten</a:t>
            </a:r>
            <a:endParaRPr lang="de-DE" dirty="0"/>
          </a:p>
        </p:txBody>
      </p:sp>
      <p:sp>
        <p:nvSpPr>
          <p:cNvPr id="11" name="Textplatzhalter 3"/>
          <p:cNvSpPr>
            <a:spLocks noGrp="1"/>
          </p:cNvSpPr>
          <p:nvPr>
            <p:ph type="body" sz="half" idx="2"/>
          </p:nvPr>
        </p:nvSpPr>
        <p:spPr>
          <a:xfrm>
            <a:off x="457200" y="1700808"/>
            <a:ext cx="3008313" cy="4425355"/>
          </a:xfrm>
        </p:spPr>
        <p:txBody>
          <a:bodyPr/>
          <a:lstStyle>
            <a:lvl1pPr marL="0" indent="0">
              <a:buNone/>
              <a:defRPr sz="1400">
                <a:latin typeface="Arial" panose="020B0604020202020204" pitchFamily="34" charset="0"/>
                <a:cs typeface="Arial" panose="020B0604020202020204"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dirty="0" smtClean="0"/>
              <a:t>Textmasterformat bearbeiten</a:t>
            </a:r>
          </a:p>
        </p:txBody>
      </p:sp>
      <p:sp>
        <p:nvSpPr>
          <p:cNvPr id="12" name="Inhaltsplatzhalter 2"/>
          <p:cNvSpPr>
            <a:spLocks noGrp="1"/>
          </p:cNvSpPr>
          <p:nvPr>
            <p:ph idx="1"/>
          </p:nvPr>
        </p:nvSpPr>
        <p:spPr>
          <a:xfrm>
            <a:off x="3575050" y="1052736"/>
            <a:ext cx="5111750" cy="5073427"/>
          </a:xfrm>
        </p:spPr>
        <p:txBody>
          <a:bodyPr/>
          <a:lstStyle>
            <a:lvl1pPr marL="342900" indent="-342900">
              <a:buFont typeface="Wingdings" panose="05000000000000000000" pitchFamily="2" charset="2"/>
              <a:buChar char="§"/>
              <a:defRPr sz="32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800">
                <a:latin typeface="Arial" panose="020B0604020202020204" pitchFamily="34" charset="0"/>
                <a:cs typeface="Arial" panose="020B0604020202020204" pitchFamily="34" charset="0"/>
              </a:defRPr>
            </a:lvl2pPr>
            <a:lvl3pPr marL="1143000" indent="-228600">
              <a:buFont typeface="Arial" panose="020B0604020202020204" pitchFamily="34" charset="0"/>
              <a:buChar char="•"/>
              <a:defRPr sz="24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20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2000">
                <a:latin typeface="Arial" panose="020B0604020202020204" pitchFamily="34" charset="0"/>
                <a:cs typeface="Arial" panose="020B0604020202020204" pitchFamily="34" charset="0"/>
              </a:defRPr>
            </a:lvl5pPr>
            <a:lvl6pPr>
              <a:defRPr sz="2000"/>
            </a:lvl6pPr>
            <a:lvl7pPr>
              <a:defRPr sz="2000"/>
            </a:lvl7pPr>
            <a:lvl8pPr>
              <a:defRPr sz="2000"/>
            </a:lvl8pPr>
            <a:lvl9pPr>
              <a:defRPr sz="2000"/>
            </a:lvl9p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spTree>
    <p:extLst>
      <p:ext uri="{BB962C8B-B14F-4D97-AF65-F5344CB8AC3E}">
        <p14:creationId xmlns:p14="http://schemas.microsoft.com/office/powerpoint/2010/main" val="2508090936"/>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7_Titel und Inhalt">
    <p:spTree>
      <p:nvGrpSpPr>
        <p:cNvPr id="1" name=""/>
        <p:cNvGrpSpPr/>
        <p:nvPr/>
      </p:nvGrpSpPr>
      <p:grpSpPr>
        <a:xfrm>
          <a:off x="0" y="0"/>
          <a:ext cx="0" cy="0"/>
          <a:chOff x="0" y="0"/>
          <a:chExt cx="0" cy="0"/>
        </a:xfrm>
      </p:grpSpPr>
      <p:sp>
        <p:nvSpPr>
          <p:cNvPr id="8" name="Rechteck 7"/>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userDrawn="1"/>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userDrawn="1"/>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userDrawn="1"/>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userDrawn="1"/>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userDrawn="1"/>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0" name="Bildplatzhalter 2"/>
          <p:cNvSpPr>
            <a:spLocks noGrp="1"/>
          </p:cNvSpPr>
          <p:nvPr>
            <p:ph type="pic" idx="1"/>
          </p:nvPr>
        </p:nvSpPr>
        <p:spPr>
          <a:xfrm>
            <a:off x="1792288" y="908719"/>
            <a:ext cx="5486400" cy="381885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de-DE" dirty="0"/>
          </a:p>
        </p:txBody>
      </p:sp>
      <p:sp>
        <p:nvSpPr>
          <p:cNvPr id="11" name="Titel 1"/>
          <p:cNvSpPr>
            <a:spLocks noGrp="1"/>
          </p:cNvSpPr>
          <p:nvPr>
            <p:ph type="title"/>
          </p:nvPr>
        </p:nvSpPr>
        <p:spPr>
          <a:xfrm>
            <a:off x="1792288" y="4800600"/>
            <a:ext cx="5486400" cy="566738"/>
          </a:xfrm>
        </p:spPr>
        <p:txBody>
          <a:bodyPr anchor="b"/>
          <a:lstStyle>
            <a:lvl1pPr algn="l">
              <a:defRPr sz="2000" b="1"/>
            </a:lvl1pPr>
          </a:lstStyle>
          <a:p>
            <a:r>
              <a:rPr lang="de-DE" dirty="0" smtClean="0"/>
              <a:t>Titelmasterformat durch Klicken bearbeiten</a:t>
            </a:r>
            <a:endParaRPr lang="de-DE" dirty="0"/>
          </a:p>
        </p:txBody>
      </p:sp>
      <p:sp>
        <p:nvSpPr>
          <p:cNvPr id="12"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dirty="0" smtClean="0"/>
              <a:t>Textmasterformat bearbeiten</a:t>
            </a:r>
          </a:p>
        </p:txBody>
      </p:sp>
    </p:spTree>
    <p:extLst>
      <p:ext uri="{BB962C8B-B14F-4D97-AF65-F5344CB8AC3E}">
        <p14:creationId xmlns:p14="http://schemas.microsoft.com/office/powerpoint/2010/main" val="1429865749"/>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2.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microsoft.com/office/2007/relationships/hdphoto" Target="../media/hdphoto1.wdp"/></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457200" y="908720"/>
            <a:ext cx="8229600" cy="508918"/>
          </a:xfrm>
          <a:prstGeom prst="rect">
            <a:avLst/>
          </a:prstGeom>
        </p:spPr>
        <p:txBody>
          <a:bodyPr vert="horz" lIns="91440" tIns="45720" rIns="91440" bIns="45720" rtlCol="0" anchor="ctr">
            <a:normAutofit/>
          </a:bodyPr>
          <a:lstStyle/>
          <a:p>
            <a:r>
              <a:rPr lang="de-DE" dirty="0" smtClean="0"/>
              <a:t>Titelmasterformat durch Klicken bearbeiten</a:t>
            </a:r>
            <a:endParaRPr lang="de-DE" dirty="0"/>
          </a:p>
        </p:txBody>
      </p:sp>
      <p:sp>
        <p:nvSpPr>
          <p:cNvPr id="3" name="Textplatzhalt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pic>
        <p:nvPicPr>
          <p:cNvPr id="7" name="Picture 2" descr="rpz_logo"/>
          <p:cNvPicPr>
            <a:picLocks noChangeAspect="1" noChangeArrowheads="1"/>
          </p:cNvPicPr>
          <p:nvPr userDrawn="1"/>
        </p:nvPicPr>
        <p:blipFill>
          <a:blip r:embed="rId1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8" name="Rechteck 7"/>
          <p:cNvSpPr/>
          <p:nvPr userDrawn="1"/>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9" name="Picture 2" descr="rpz_logo"/>
          <p:cNvPicPr>
            <a:picLocks noChangeAspect="1" noChangeArrowheads="1"/>
          </p:cNvPicPr>
          <p:nvPr userDrawn="1"/>
        </p:nvPicPr>
        <p:blipFill rotWithShape="1">
          <a:blip r:embed="rId13" cstate="print">
            <a:extLst>
              <a:ext uri="{BEBA8EAE-BF5A-486C-A8C5-ECC9F3942E4B}">
                <a14:imgProps xmlns:a14="http://schemas.microsoft.com/office/drawing/2010/main">
                  <a14:imgLayer r:embed="rId1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0" name="Picture 2" descr="rpz_logo"/>
          <p:cNvPicPr>
            <a:picLocks noChangeAspect="1" noChangeArrowheads="1"/>
          </p:cNvPicPr>
          <p:nvPr userDrawn="1"/>
        </p:nvPicPr>
        <p:blipFill rotWithShape="1">
          <a:blip r:embed="rId1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1" name="Picture 2" descr="rpz_logo"/>
          <p:cNvPicPr>
            <a:picLocks noChangeAspect="1" noChangeArrowheads="1"/>
          </p:cNvPicPr>
          <p:nvPr userDrawn="1"/>
        </p:nvPicPr>
        <p:blipFill rotWithShape="1">
          <a:blip r:embed="rId1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12" name="Untertitel 2"/>
          <p:cNvSpPr txBox="1">
            <a:spLocks/>
          </p:cNvSpPr>
          <p:nvPr userDrawn="1"/>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3" name="Untertitel 2"/>
          <p:cNvSpPr txBox="1">
            <a:spLocks/>
          </p:cNvSpPr>
          <p:nvPr userDrawn="1"/>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userDrawn="1"/>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15" name="Textplatzhalter 4"/>
          <p:cNvSpPr txBox="1">
            <a:spLocks/>
          </p:cNvSpPr>
          <p:nvPr userDrawn="1"/>
        </p:nvSpPr>
        <p:spPr>
          <a:xfrm>
            <a:off x="395536" y="6309320"/>
            <a:ext cx="1944687" cy="288925"/>
          </a:xfrm>
          <a:prstGeom prst="rect">
            <a:avLst/>
          </a:prstGeom>
        </p:spPr>
        <p:txBody>
          <a:bodyPr/>
          <a:lstStyle>
            <a:lvl1pPr marL="0" indent="0" algn="l" defTabSz="914400" rtl="0" eaLnBrk="1" latinLnBrk="0" hangingPunct="1">
              <a:spcBef>
                <a:spcPct val="20000"/>
              </a:spcBef>
              <a:buFont typeface="Wingdings" panose="05000000000000000000" pitchFamily="2" charset="2"/>
              <a:buNone/>
              <a:defRPr sz="1000" kern="1200" baseline="0">
                <a:solidFill>
                  <a:schemeClr val="tx1"/>
                </a:solidFill>
                <a:latin typeface="+mn-lt"/>
                <a:ea typeface="+mn-ea"/>
                <a:cs typeface="Arial" panose="020B0604020202020204" pitchFamily="34" charset="0"/>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4pPr>
            <a:lvl5pPr marL="1828800" indent="0" algn="l" defTabSz="914400" rtl="0" eaLnBrk="1" latinLnBrk="0" hangingPunct="1">
              <a:spcBef>
                <a:spcPct val="20000"/>
              </a:spcBef>
              <a:buFont typeface="Arial" panose="020B0604020202020204" pitchFamily="34" charset="0"/>
              <a:buNone/>
              <a:defRPr sz="20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de-DE" smtClean="0"/>
              <a:t>SCHILF LP PLUS</a:t>
            </a:r>
            <a:endParaRPr lang="de-DE" dirty="0"/>
          </a:p>
        </p:txBody>
      </p:sp>
    </p:spTree>
    <p:extLst>
      <p:ext uri="{BB962C8B-B14F-4D97-AF65-F5344CB8AC3E}">
        <p14:creationId xmlns:p14="http://schemas.microsoft.com/office/powerpoint/2010/main" val="427852701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Lst>
  <p:timing>
    <p:tnLst>
      <p:par>
        <p:cTn id="1" dur="indefinite" restart="never" nodeType="tmRoot"/>
      </p:par>
    </p:tnLst>
  </p:timing>
  <p:hf sldNum="0" hdr="0" ftr="0"/>
  <p:txStyles>
    <p:titleStyle>
      <a:lvl1pPr algn="ctr" defTabSz="914400" rtl="0" eaLnBrk="1" latinLnBrk="0" hangingPunct="1">
        <a:spcBef>
          <a:spcPct val="0"/>
        </a:spcBef>
        <a:buNone/>
        <a:defRPr sz="2000" kern="1200">
          <a:solidFill>
            <a:srgbClr val="E74B8E"/>
          </a:solidFill>
          <a:latin typeface="Arial" panose="020B0604020202020204" pitchFamily="34" charset="0"/>
          <a:ea typeface="+mj-ea"/>
          <a:cs typeface="Arial" panose="020B0604020202020204" pitchFamily="34" charset="0"/>
        </a:defRPr>
      </a:lvl1pPr>
    </p:titleStyle>
    <p:bodyStyle>
      <a:lvl1pPr marL="342900" indent="-342900" algn="l" defTabSz="914400" rtl="0" eaLnBrk="1" latinLnBrk="0" hangingPunct="1">
        <a:spcBef>
          <a:spcPct val="20000"/>
        </a:spcBef>
        <a:buFont typeface="Wingdings" panose="05000000000000000000" pitchFamily="2" charset="2"/>
        <a:buChar char="§"/>
        <a:defRPr sz="3200" kern="1200">
          <a:solidFill>
            <a:schemeClr val="tx1"/>
          </a:solidFill>
          <a:latin typeface="Arial" panose="020B0604020202020204" pitchFamily="34" charset="0"/>
          <a:ea typeface="+mn-ea"/>
          <a:cs typeface="Arial" panose="020B0604020202020204" pitchFamily="34" charset="0"/>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8" Type="http://schemas.openxmlformats.org/officeDocument/2006/relationships/diagramData" Target="../diagrams/data2.xml"/><Relationship Id="rId3" Type="http://schemas.openxmlformats.org/officeDocument/2006/relationships/diagramData" Target="../diagrams/data1.xml"/><Relationship Id="rId7" Type="http://schemas.microsoft.com/office/2007/relationships/diagramDrawing" Target="../diagrams/drawing1.xml"/><Relationship Id="rId12" Type="http://schemas.microsoft.com/office/2007/relationships/diagramDrawing" Target="../diagrams/drawing2.xml"/><Relationship Id="rId2" Type="http://schemas.openxmlformats.org/officeDocument/2006/relationships/notesSlide" Target="../notesSlides/notesSlide4.xml"/><Relationship Id="rId1" Type="http://schemas.openxmlformats.org/officeDocument/2006/relationships/slideLayout" Target="../slideLayouts/slideLayout4.xml"/><Relationship Id="rId6" Type="http://schemas.openxmlformats.org/officeDocument/2006/relationships/diagramColors" Target="../diagrams/colors1.xml"/><Relationship Id="rId11" Type="http://schemas.openxmlformats.org/officeDocument/2006/relationships/diagramColors" Target="../diagrams/colors2.xml"/><Relationship Id="rId5" Type="http://schemas.openxmlformats.org/officeDocument/2006/relationships/diagramQuickStyle" Target="../diagrams/quickStyle1.xml"/><Relationship Id="rId10" Type="http://schemas.openxmlformats.org/officeDocument/2006/relationships/diagramQuickStyle" Target="../diagrams/quickStyle2.xml"/><Relationship Id="rId4" Type="http://schemas.openxmlformats.org/officeDocument/2006/relationships/diagramLayout" Target="../diagrams/layout1.xml"/><Relationship Id="rId9" Type="http://schemas.openxmlformats.org/officeDocument/2006/relationships/diagramLayout" Target="../diagrams/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de-DE" dirty="0" smtClean="0"/>
              <a:t>Prozessbezogene Kompetenzen</a:t>
            </a:r>
            <a:endParaRPr lang="de-DE" dirty="0"/>
          </a:p>
        </p:txBody>
      </p:sp>
      <p:sp>
        <p:nvSpPr>
          <p:cNvPr id="3" name="Untertitel 2"/>
          <p:cNvSpPr>
            <a:spLocks noGrp="1"/>
          </p:cNvSpPr>
          <p:nvPr>
            <p:ph type="subTitle" idx="1"/>
          </p:nvPr>
        </p:nvSpPr>
        <p:spPr/>
        <p:txBody>
          <a:bodyPr/>
          <a:lstStyle/>
          <a:p>
            <a:endParaRPr lang="de-DE"/>
          </a:p>
        </p:txBody>
      </p:sp>
    </p:spTree>
    <p:extLst>
      <p:ext uri="{BB962C8B-B14F-4D97-AF65-F5344CB8AC3E}">
        <p14:creationId xmlns:p14="http://schemas.microsoft.com/office/powerpoint/2010/main" val="238529788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Leistungsmessung	</a:t>
            </a:r>
            <a:endParaRPr lang="de-DE" dirty="0"/>
          </a:p>
        </p:txBody>
      </p:sp>
      <p:sp>
        <p:nvSpPr>
          <p:cNvPr id="3" name="Textplatzhalter 2"/>
          <p:cNvSpPr>
            <a:spLocks noGrp="1"/>
          </p:cNvSpPr>
          <p:nvPr>
            <p:ph type="body" sz="half" idx="2"/>
          </p:nvPr>
        </p:nvSpPr>
        <p:spPr/>
        <p:txBody>
          <a:bodyPr/>
          <a:lstStyle/>
          <a:p>
            <a:r>
              <a:rPr lang="de-DE" dirty="0" smtClean="0"/>
              <a:t>Nehmen Sie Leistungsmessungen z. B. zum Bibelthema zur Hand.</a:t>
            </a:r>
            <a:endParaRPr lang="de-DE" dirty="0"/>
          </a:p>
        </p:txBody>
      </p:sp>
      <p:sp>
        <p:nvSpPr>
          <p:cNvPr id="4" name="Inhaltsplatzhalter 3"/>
          <p:cNvSpPr>
            <a:spLocks noGrp="1"/>
          </p:cNvSpPr>
          <p:nvPr>
            <p:ph idx="1"/>
          </p:nvPr>
        </p:nvSpPr>
        <p:spPr/>
        <p:txBody>
          <a:bodyPr/>
          <a:lstStyle/>
          <a:p>
            <a:r>
              <a:rPr lang="de-DE" dirty="0" smtClean="0"/>
              <a:t>Welche Teilprozesse des Lernens werden hier abgedeckt?</a:t>
            </a:r>
          </a:p>
          <a:p>
            <a:r>
              <a:rPr lang="de-DE" dirty="0" smtClean="0"/>
              <a:t>Wie können wir Aufgaben so formulieren, dass mehr Teilprozesse überprüft werden?</a:t>
            </a:r>
            <a:endParaRPr lang="de-DE" dirty="0"/>
          </a:p>
        </p:txBody>
      </p:sp>
    </p:spTree>
    <p:extLst>
      <p:ext uri="{BB962C8B-B14F-4D97-AF65-F5344CB8AC3E}">
        <p14:creationId xmlns:p14="http://schemas.microsoft.com/office/powerpoint/2010/main" val="19016098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pPr marL="0" indent="0">
              <a:buNone/>
            </a:pPr>
            <a:endParaRPr lang="de-DE" dirty="0" smtClean="0"/>
          </a:p>
          <a:p>
            <a:pPr marL="0" indent="0">
              <a:buNone/>
            </a:pPr>
            <a:endParaRPr lang="de-DE" dirty="0"/>
          </a:p>
          <a:p>
            <a:pPr marL="0" indent="0">
              <a:buNone/>
            </a:pPr>
            <a:endParaRPr lang="de-DE" dirty="0" smtClean="0"/>
          </a:p>
          <a:p>
            <a:pPr marL="0" indent="0">
              <a:buNone/>
            </a:pPr>
            <a:endParaRPr lang="de-DE" dirty="0"/>
          </a:p>
          <a:p>
            <a:pPr marL="0" indent="0">
              <a:buNone/>
            </a:pPr>
            <a:endParaRPr lang="de-DE" dirty="0" smtClean="0"/>
          </a:p>
          <a:p>
            <a:pPr marL="0" indent="0">
              <a:buNone/>
            </a:pPr>
            <a:endParaRPr lang="de-DE" dirty="0"/>
          </a:p>
          <a:p>
            <a:pPr marL="0" indent="0">
              <a:buNone/>
            </a:pPr>
            <a:r>
              <a:rPr lang="de-DE" dirty="0" smtClean="0"/>
              <a:t>Was bedeutet Lernen?</a:t>
            </a:r>
            <a:endParaRPr lang="de-DE" dirty="0"/>
          </a:p>
        </p:txBody>
      </p:sp>
    </p:spTree>
    <p:extLst>
      <p:ext uri="{BB962C8B-B14F-4D97-AF65-F5344CB8AC3E}">
        <p14:creationId xmlns:p14="http://schemas.microsoft.com/office/powerpoint/2010/main" val="280921250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Was macht der Lerner, wenn er lernt?</a:t>
            </a:r>
            <a:endParaRPr lang="de-DE" dirty="0"/>
          </a:p>
        </p:txBody>
      </p:sp>
      <p:sp>
        <p:nvSpPr>
          <p:cNvPr id="3" name="Textfeld 2"/>
          <p:cNvSpPr txBox="1"/>
          <p:nvPr/>
        </p:nvSpPr>
        <p:spPr>
          <a:xfrm>
            <a:off x="1619672" y="2780928"/>
            <a:ext cx="5760640" cy="1200329"/>
          </a:xfrm>
          <a:prstGeom prst="rect">
            <a:avLst/>
          </a:prstGeom>
          <a:noFill/>
        </p:spPr>
        <p:txBody>
          <a:bodyPr wrap="square" rtlCol="0">
            <a:spAutoFit/>
          </a:bodyPr>
          <a:lstStyle/>
          <a:p>
            <a:pPr algn="ctr"/>
            <a:r>
              <a:rPr lang="de-DE" sz="3600" dirty="0" smtClean="0"/>
              <a:t>Lernen: </a:t>
            </a:r>
          </a:p>
          <a:p>
            <a:pPr algn="ctr"/>
            <a:r>
              <a:rPr lang="de-DE" sz="3600" dirty="0" smtClean="0"/>
              <a:t>ein Vorgang, kein Zustand</a:t>
            </a:r>
            <a:endParaRPr lang="de-DE" sz="3600" dirty="0"/>
          </a:p>
        </p:txBody>
      </p:sp>
    </p:spTree>
    <p:extLst>
      <p:ext uri="{BB962C8B-B14F-4D97-AF65-F5344CB8AC3E}">
        <p14:creationId xmlns:p14="http://schemas.microsoft.com/office/powerpoint/2010/main" val="37044548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67544" y="980728"/>
            <a:ext cx="8229600" cy="1143000"/>
          </a:xfrm>
        </p:spPr>
        <p:txBody>
          <a:bodyPr/>
          <a:lstStyle/>
          <a:p>
            <a:pPr algn="l"/>
            <a:r>
              <a:rPr lang="de-DE" dirty="0" smtClean="0"/>
              <a:t>Teilprozesse des Lernens</a:t>
            </a:r>
            <a:endParaRPr lang="de-DE" dirty="0"/>
          </a:p>
        </p:txBody>
      </p:sp>
      <p:graphicFrame>
        <p:nvGraphicFramePr>
          <p:cNvPr id="4" name="Diagramm 3"/>
          <p:cNvGraphicFramePr/>
          <p:nvPr>
            <p:extLst>
              <p:ext uri="{D42A27DB-BD31-4B8C-83A1-F6EECF244321}">
                <p14:modId xmlns:p14="http://schemas.microsoft.com/office/powerpoint/2010/main" val="3173135783"/>
              </p:ext>
            </p:extLst>
          </p:nvPr>
        </p:nvGraphicFramePr>
        <p:xfrm>
          <a:off x="251520" y="1988840"/>
          <a:ext cx="6096000" cy="406400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graphicFrame>
        <p:nvGraphicFramePr>
          <p:cNvPr id="5" name="Diagramm 4"/>
          <p:cNvGraphicFramePr/>
          <p:nvPr>
            <p:extLst>
              <p:ext uri="{D42A27DB-BD31-4B8C-83A1-F6EECF244321}">
                <p14:modId xmlns:p14="http://schemas.microsoft.com/office/powerpoint/2010/main" val="49115191"/>
              </p:ext>
            </p:extLst>
          </p:nvPr>
        </p:nvGraphicFramePr>
        <p:xfrm>
          <a:off x="2699792" y="980728"/>
          <a:ext cx="6096000" cy="4064000"/>
        </p:xfrm>
        <a:graphic>
          <a:graphicData uri="http://schemas.openxmlformats.org/drawingml/2006/diagram">
            <dgm:relIds xmlns:dgm="http://schemas.openxmlformats.org/drawingml/2006/diagram" xmlns:r="http://schemas.openxmlformats.org/officeDocument/2006/relationships" r:dm="rId8" r:lo="rId9" r:qs="rId10" r:cs="rId11"/>
          </a:graphicData>
        </a:graphic>
      </p:graphicFrame>
    </p:spTree>
    <p:extLst>
      <p:ext uri="{BB962C8B-B14F-4D97-AF65-F5344CB8AC3E}">
        <p14:creationId xmlns:p14="http://schemas.microsoft.com/office/powerpoint/2010/main" val="355118462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Missverständnisse vermeiden</a:t>
            </a:r>
            <a:endParaRPr lang="de-DE" dirty="0"/>
          </a:p>
        </p:txBody>
      </p:sp>
      <p:sp>
        <p:nvSpPr>
          <p:cNvPr id="3" name="Inhaltsplatzhalter 2"/>
          <p:cNvSpPr>
            <a:spLocks noGrp="1"/>
          </p:cNvSpPr>
          <p:nvPr>
            <p:ph sz="half" idx="1"/>
          </p:nvPr>
        </p:nvSpPr>
        <p:spPr>
          <a:xfrm>
            <a:off x="457200" y="1988841"/>
            <a:ext cx="4038600" cy="2088232"/>
          </a:xfrm>
        </p:spPr>
        <p:txBody>
          <a:bodyPr>
            <a:normAutofit fontScale="62500" lnSpcReduction="20000"/>
          </a:bodyPr>
          <a:lstStyle/>
          <a:p>
            <a:r>
              <a:rPr lang="de-DE" dirty="0" smtClean="0">
                <a:latin typeface="+mn-lt"/>
              </a:rPr>
              <a:t>Die Teilprozesse laufen nicht linear ab.</a:t>
            </a:r>
          </a:p>
          <a:p>
            <a:r>
              <a:rPr lang="de-DE" dirty="0" smtClean="0">
                <a:latin typeface="+mn-lt"/>
              </a:rPr>
              <a:t>Aber: z.B. strukturierendes Wahrnehmen ist eine Grundbedingung. </a:t>
            </a:r>
          </a:p>
          <a:p>
            <a:r>
              <a:rPr lang="de-DE" dirty="0" smtClean="0">
                <a:latin typeface="+mn-lt"/>
              </a:rPr>
              <a:t>Es gibt eine sinnvolle Ordnung der Prozesse! Der Lehrer steuert die Organisation der Reihenfolge.</a:t>
            </a:r>
            <a:endParaRPr lang="de-DE" dirty="0">
              <a:latin typeface="+mn-lt"/>
            </a:endParaRPr>
          </a:p>
        </p:txBody>
      </p:sp>
      <p:sp>
        <p:nvSpPr>
          <p:cNvPr id="4" name="Inhaltsplatzhalter 3"/>
          <p:cNvSpPr>
            <a:spLocks noGrp="1"/>
          </p:cNvSpPr>
          <p:nvPr>
            <p:ph sz="half" idx="2"/>
          </p:nvPr>
        </p:nvSpPr>
        <p:spPr>
          <a:xfrm>
            <a:off x="4648200" y="1988841"/>
            <a:ext cx="4038600" cy="2088232"/>
          </a:xfrm>
        </p:spPr>
        <p:txBody>
          <a:bodyPr>
            <a:normAutofit/>
          </a:bodyPr>
          <a:lstStyle/>
          <a:p>
            <a:r>
              <a:rPr lang="de-DE" sz="1800" dirty="0" smtClean="0"/>
              <a:t>„Emotionale “ und „kognitive “ Prozesse sind immer verbunden.</a:t>
            </a:r>
          </a:p>
          <a:p>
            <a:r>
              <a:rPr lang="de-DE" sz="1800" dirty="0" smtClean="0"/>
              <a:t>Akteur des Lernprozesses ist der Schüler bzw. die Schülerin</a:t>
            </a:r>
            <a:endParaRPr lang="de-DE" sz="1800" dirty="0"/>
          </a:p>
        </p:txBody>
      </p:sp>
      <p:sp>
        <p:nvSpPr>
          <p:cNvPr id="5" name="Textfeld 4"/>
          <p:cNvSpPr txBox="1"/>
          <p:nvPr/>
        </p:nvSpPr>
        <p:spPr>
          <a:xfrm>
            <a:off x="1150466" y="4409231"/>
            <a:ext cx="6828472" cy="584775"/>
          </a:xfrm>
          <a:prstGeom prst="rect">
            <a:avLst/>
          </a:prstGeom>
          <a:noFill/>
        </p:spPr>
        <p:txBody>
          <a:bodyPr wrap="none" rtlCol="0">
            <a:spAutoFit/>
          </a:bodyPr>
          <a:lstStyle/>
          <a:p>
            <a:pPr algn="ctr"/>
            <a:r>
              <a:rPr lang="de-DE" sz="3200" dirty="0" smtClean="0"/>
              <a:t>Das Ziel ist immer: verstehendes Lernen</a:t>
            </a:r>
            <a:endParaRPr lang="de-DE" sz="3200" dirty="0"/>
          </a:p>
        </p:txBody>
      </p:sp>
    </p:spTree>
    <p:extLst>
      <p:ext uri="{BB962C8B-B14F-4D97-AF65-F5344CB8AC3E}">
        <p14:creationId xmlns:p14="http://schemas.microsoft.com/office/powerpoint/2010/main" val="108762966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Kon</a:t>
            </a:r>
            <a:r>
              <a:rPr lang="de-DE" dirty="0" smtClean="0"/>
              <a:t>kret</a:t>
            </a:r>
            <a:endParaRPr lang="de-DE" dirty="0"/>
          </a:p>
        </p:txBody>
      </p:sp>
      <p:sp>
        <p:nvSpPr>
          <p:cNvPr id="3" name="Textplatzhalter 2"/>
          <p:cNvSpPr>
            <a:spLocks noGrp="1"/>
          </p:cNvSpPr>
          <p:nvPr>
            <p:ph type="body" idx="1"/>
          </p:nvPr>
        </p:nvSpPr>
        <p:spPr/>
        <p:txBody>
          <a:bodyPr/>
          <a:lstStyle/>
          <a:p>
            <a:r>
              <a:rPr lang="de-DE" dirty="0" err="1" smtClean="0"/>
              <a:t>LehrplanPLUS</a:t>
            </a:r>
            <a:r>
              <a:rPr lang="de-DE" dirty="0" smtClean="0"/>
              <a:t>	</a:t>
            </a:r>
            <a:endParaRPr lang="de-DE" dirty="0"/>
          </a:p>
        </p:txBody>
      </p:sp>
      <p:sp>
        <p:nvSpPr>
          <p:cNvPr id="4" name="Textplatzhalter 3"/>
          <p:cNvSpPr>
            <a:spLocks noGrp="1"/>
          </p:cNvSpPr>
          <p:nvPr>
            <p:ph type="body" sz="quarter" idx="3"/>
          </p:nvPr>
        </p:nvSpPr>
        <p:spPr/>
        <p:txBody>
          <a:bodyPr/>
          <a:lstStyle/>
          <a:p>
            <a:r>
              <a:rPr lang="de-DE" dirty="0" smtClean="0"/>
              <a:t>Leistungsmessung	</a:t>
            </a:r>
            <a:endParaRPr lang="de-DE" dirty="0"/>
          </a:p>
        </p:txBody>
      </p:sp>
      <p:sp>
        <p:nvSpPr>
          <p:cNvPr id="5" name="Inhaltsplatzhalter 4"/>
          <p:cNvSpPr>
            <a:spLocks noGrp="1"/>
          </p:cNvSpPr>
          <p:nvPr>
            <p:ph sz="half" idx="2"/>
          </p:nvPr>
        </p:nvSpPr>
        <p:spPr/>
        <p:txBody>
          <a:bodyPr>
            <a:normAutofit/>
          </a:bodyPr>
          <a:lstStyle/>
          <a:p>
            <a:pPr marL="0" indent="0">
              <a:buNone/>
            </a:pPr>
            <a:r>
              <a:rPr lang="de-DE" sz="2000" dirty="0" smtClean="0"/>
              <a:t>Die Kompetenzerwartungen sind auf die prozessbezogenen Kompetenzen zurückzuführen.</a:t>
            </a:r>
            <a:endParaRPr lang="de-DE" sz="2000" dirty="0"/>
          </a:p>
        </p:txBody>
      </p:sp>
      <p:sp>
        <p:nvSpPr>
          <p:cNvPr id="6" name="Inhaltsplatzhalter 5"/>
          <p:cNvSpPr>
            <a:spLocks noGrp="1"/>
          </p:cNvSpPr>
          <p:nvPr>
            <p:ph sz="quarter" idx="4"/>
          </p:nvPr>
        </p:nvSpPr>
        <p:spPr/>
        <p:txBody>
          <a:bodyPr>
            <a:normAutofit/>
          </a:bodyPr>
          <a:lstStyle/>
          <a:p>
            <a:pPr marL="0" indent="0">
              <a:buNone/>
            </a:pPr>
            <a:r>
              <a:rPr lang="de-DE" sz="2000" dirty="0" smtClean="0"/>
              <a:t>Die Aufgaben einer Prüfung decken mehrere prozessbezogene Kompetenzen ab.</a:t>
            </a:r>
            <a:endParaRPr lang="de-DE" sz="2000" dirty="0"/>
          </a:p>
        </p:txBody>
      </p:sp>
    </p:spTree>
    <p:extLst>
      <p:ext uri="{BB962C8B-B14F-4D97-AF65-F5344CB8AC3E}">
        <p14:creationId xmlns:p14="http://schemas.microsoft.com/office/powerpoint/2010/main" val="40118279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build="p"/>
      <p:bldP spid="6"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Beispiel: Die Bibel (5. Klasse)</a:t>
            </a:r>
            <a:endParaRPr lang="de-DE" dirty="0"/>
          </a:p>
        </p:txBody>
      </p:sp>
      <p:sp>
        <p:nvSpPr>
          <p:cNvPr id="3" name="Inhaltsplatzhalter 2"/>
          <p:cNvSpPr>
            <a:spLocks noGrp="1"/>
          </p:cNvSpPr>
          <p:nvPr>
            <p:ph idx="1"/>
          </p:nvPr>
        </p:nvSpPr>
        <p:spPr/>
        <p:txBody>
          <a:bodyPr>
            <a:normAutofit fontScale="85000" lnSpcReduction="20000"/>
          </a:bodyPr>
          <a:lstStyle/>
          <a:p>
            <a:pPr marL="0" indent="0">
              <a:buNone/>
            </a:pPr>
            <a:r>
              <a:rPr lang="de-DE" dirty="0" smtClean="0"/>
              <a:t>Kompetenzerwartungen</a:t>
            </a:r>
            <a:endParaRPr lang="de-DE" dirty="0"/>
          </a:p>
          <a:p>
            <a:pPr marL="0" indent="0">
              <a:buNone/>
            </a:pPr>
            <a:r>
              <a:rPr lang="de-DE" dirty="0"/>
              <a:t>Die Schülerinnen und Schüler ...</a:t>
            </a:r>
          </a:p>
          <a:p>
            <a:r>
              <a:rPr lang="de-DE" dirty="0"/>
              <a:t>beobachten und beschreiben Berührungspunkte zwischen ihrem Leben und der Bibel</a:t>
            </a:r>
          </a:p>
          <a:p>
            <a:r>
              <a:rPr lang="de-DE" dirty="0"/>
              <a:t>erklären die Entstehung und den Aufbau der Bibel und gehen sachgerecht mit der Bibel um.</a:t>
            </a:r>
          </a:p>
          <a:p>
            <a:r>
              <a:rPr lang="de-DE" dirty="0"/>
              <a:t>begegnen der Bibel respektvoll und deuten anhand altersgerechter Beispiele die Bibel als Zeugnis der Gottesoffenbarung und der Gotteserfahrung.</a:t>
            </a:r>
          </a:p>
          <a:p>
            <a:r>
              <a:rPr lang="de-DE" dirty="0"/>
              <a:t>übertragen</a:t>
            </a:r>
            <a:r>
              <a:rPr lang="de-DE" dirty="0" smtClean="0"/>
              <a:t> </a:t>
            </a:r>
            <a:r>
              <a:rPr lang="de-DE" dirty="0"/>
              <a:t>einfache biblische Aussagen selbständig auf das eigene Leben.</a:t>
            </a:r>
          </a:p>
          <a:p>
            <a:endParaRPr lang="de-DE" dirty="0"/>
          </a:p>
        </p:txBody>
      </p:sp>
    </p:spTree>
    <p:extLst>
      <p:ext uri="{BB962C8B-B14F-4D97-AF65-F5344CB8AC3E}">
        <p14:creationId xmlns:p14="http://schemas.microsoft.com/office/powerpoint/2010/main" val="171398850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Beispiel: Die Bibel (5. Klasse)</a:t>
            </a:r>
            <a:endParaRPr lang="de-DE" dirty="0"/>
          </a:p>
        </p:txBody>
      </p:sp>
      <p:sp>
        <p:nvSpPr>
          <p:cNvPr id="3" name="Inhaltsplatzhalter 2"/>
          <p:cNvSpPr>
            <a:spLocks noGrp="1"/>
          </p:cNvSpPr>
          <p:nvPr>
            <p:ph idx="1"/>
          </p:nvPr>
        </p:nvSpPr>
        <p:spPr/>
        <p:txBody>
          <a:bodyPr>
            <a:normAutofit fontScale="85000" lnSpcReduction="20000"/>
          </a:bodyPr>
          <a:lstStyle/>
          <a:p>
            <a:pPr marL="0" indent="0">
              <a:buNone/>
            </a:pPr>
            <a:r>
              <a:rPr lang="de-DE" dirty="0" smtClean="0"/>
              <a:t>Kompetenzerwartungen</a:t>
            </a:r>
            <a:endParaRPr lang="de-DE" dirty="0"/>
          </a:p>
          <a:p>
            <a:pPr marL="0" indent="0">
              <a:buNone/>
            </a:pPr>
            <a:r>
              <a:rPr lang="de-DE" dirty="0"/>
              <a:t>Die Schülerinnen und Schüler ...</a:t>
            </a:r>
          </a:p>
          <a:p>
            <a:r>
              <a:rPr lang="de-DE" dirty="0">
                <a:solidFill>
                  <a:srgbClr val="FF0000"/>
                </a:solidFill>
              </a:rPr>
              <a:t>beobachten</a:t>
            </a:r>
            <a:r>
              <a:rPr lang="de-DE" dirty="0"/>
              <a:t> und </a:t>
            </a:r>
            <a:r>
              <a:rPr lang="de-DE" dirty="0">
                <a:solidFill>
                  <a:srgbClr val="FF0000"/>
                </a:solidFill>
              </a:rPr>
              <a:t>beschreiben</a:t>
            </a:r>
            <a:r>
              <a:rPr lang="de-DE" dirty="0"/>
              <a:t> Berührungspunkte zwischen ihrem Leben und der Bibel</a:t>
            </a:r>
          </a:p>
          <a:p>
            <a:r>
              <a:rPr lang="de-DE" dirty="0">
                <a:solidFill>
                  <a:srgbClr val="FF0000"/>
                </a:solidFill>
              </a:rPr>
              <a:t>erklären</a:t>
            </a:r>
            <a:r>
              <a:rPr lang="de-DE" dirty="0"/>
              <a:t> die Entstehung und den Aufbau der Bibel und </a:t>
            </a:r>
            <a:r>
              <a:rPr lang="de-DE" dirty="0">
                <a:solidFill>
                  <a:srgbClr val="FF0000"/>
                </a:solidFill>
              </a:rPr>
              <a:t>gehen</a:t>
            </a:r>
            <a:r>
              <a:rPr lang="de-DE" dirty="0"/>
              <a:t> sachgerecht mit der Bibel </a:t>
            </a:r>
            <a:r>
              <a:rPr lang="de-DE" dirty="0">
                <a:solidFill>
                  <a:srgbClr val="FF0000"/>
                </a:solidFill>
              </a:rPr>
              <a:t>um</a:t>
            </a:r>
            <a:r>
              <a:rPr lang="de-DE" dirty="0"/>
              <a:t>.</a:t>
            </a:r>
          </a:p>
          <a:p>
            <a:r>
              <a:rPr lang="de-DE" dirty="0">
                <a:solidFill>
                  <a:srgbClr val="FF0000"/>
                </a:solidFill>
              </a:rPr>
              <a:t>begegnen</a:t>
            </a:r>
            <a:r>
              <a:rPr lang="de-DE" dirty="0"/>
              <a:t> der Bibel respektvoll und </a:t>
            </a:r>
            <a:r>
              <a:rPr lang="de-DE" dirty="0">
                <a:solidFill>
                  <a:srgbClr val="FF0000"/>
                </a:solidFill>
              </a:rPr>
              <a:t>deuten</a:t>
            </a:r>
            <a:r>
              <a:rPr lang="de-DE" dirty="0"/>
              <a:t> anhand altersgerechter Beispiele die Bibel als Zeugnis der Gottesoffenbarung und der Gotteserfahrung.</a:t>
            </a:r>
          </a:p>
          <a:p>
            <a:r>
              <a:rPr lang="de-DE" dirty="0">
                <a:solidFill>
                  <a:srgbClr val="FF0000"/>
                </a:solidFill>
              </a:rPr>
              <a:t>übertragen</a:t>
            </a:r>
            <a:r>
              <a:rPr lang="de-DE" dirty="0" smtClean="0">
                <a:solidFill>
                  <a:srgbClr val="FF0000"/>
                </a:solidFill>
              </a:rPr>
              <a:t> </a:t>
            </a:r>
            <a:r>
              <a:rPr lang="de-DE" dirty="0"/>
              <a:t>einfache biblische Aussagen selbständig auf das eigene Leben.</a:t>
            </a:r>
          </a:p>
          <a:p>
            <a:endParaRPr lang="de-DE" dirty="0"/>
          </a:p>
        </p:txBody>
      </p:sp>
    </p:spTree>
    <p:extLst>
      <p:ext uri="{BB962C8B-B14F-4D97-AF65-F5344CB8AC3E}">
        <p14:creationId xmlns:p14="http://schemas.microsoft.com/office/powerpoint/2010/main" val="157830356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Zuordnung</a:t>
            </a:r>
            <a:endParaRPr lang="de-DE" dirty="0"/>
          </a:p>
        </p:txBody>
      </p:sp>
      <p:sp>
        <p:nvSpPr>
          <p:cNvPr id="3" name="Textplatzhalter 2"/>
          <p:cNvSpPr>
            <a:spLocks noGrp="1"/>
          </p:cNvSpPr>
          <p:nvPr>
            <p:ph type="body" sz="half" idx="2"/>
          </p:nvPr>
        </p:nvSpPr>
        <p:spPr/>
        <p:txBody>
          <a:bodyPr>
            <a:normAutofit/>
          </a:bodyPr>
          <a:lstStyle/>
          <a:p>
            <a:r>
              <a:rPr lang="de-DE" sz="2400" dirty="0" smtClean="0"/>
              <a:t>Beobachten</a:t>
            </a:r>
          </a:p>
          <a:p>
            <a:r>
              <a:rPr lang="de-DE" sz="2400" dirty="0" smtClean="0"/>
              <a:t>Beschreiben</a:t>
            </a:r>
          </a:p>
          <a:p>
            <a:r>
              <a:rPr lang="de-DE" sz="2400" dirty="0" smtClean="0"/>
              <a:t>Erklären</a:t>
            </a:r>
          </a:p>
          <a:p>
            <a:r>
              <a:rPr lang="de-DE" sz="2400" dirty="0" smtClean="0"/>
              <a:t>Umgehen</a:t>
            </a:r>
          </a:p>
          <a:p>
            <a:r>
              <a:rPr lang="de-DE" sz="2400" dirty="0" smtClean="0"/>
              <a:t>Begegnen</a:t>
            </a:r>
          </a:p>
          <a:p>
            <a:r>
              <a:rPr lang="de-DE" sz="2400" dirty="0" smtClean="0"/>
              <a:t>Deuten</a:t>
            </a:r>
          </a:p>
          <a:p>
            <a:r>
              <a:rPr lang="de-DE" sz="2400" dirty="0" smtClean="0"/>
              <a:t>Übertragen</a:t>
            </a:r>
            <a:endParaRPr lang="de-DE" sz="2400" dirty="0"/>
          </a:p>
        </p:txBody>
      </p:sp>
      <p:sp>
        <p:nvSpPr>
          <p:cNvPr id="4" name="Inhaltsplatzhalter 3"/>
          <p:cNvSpPr>
            <a:spLocks noGrp="1"/>
          </p:cNvSpPr>
          <p:nvPr>
            <p:ph idx="1"/>
          </p:nvPr>
        </p:nvSpPr>
        <p:spPr/>
        <p:txBody>
          <a:bodyPr/>
          <a:lstStyle/>
          <a:p>
            <a:pPr marL="571500" indent="-571500">
              <a:buFont typeface="Arial" panose="020B0604020202020204" pitchFamily="34" charset="0"/>
              <a:buChar char="•"/>
            </a:pPr>
            <a:r>
              <a:rPr lang="de-DE" dirty="0"/>
              <a:t>Wahrnehmen</a:t>
            </a:r>
          </a:p>
          <a:p>
            <a:pPr marL="571500" indent="-571500">
              <a:buFont typeface="Arial" panose="020B0604020202020204" pitchFamily="34" charset="0"/>
              <a:buChar char="•"/>
            </a:pPr>
            <a:r>
              <a:rPr lang="de-DE" dirty="0"/>
              <a:t>Verstehen</a:t>
            </a:r>
          </a:p>
          <a:p>
            <a:pPr marL="571500" indent="-571500">
              <a:buFont typeface="Arial" panose="020B0604020202020204" pitchFamily="34" charset="0"/>
              <a:buChar char="•"/>
            </a:pPr>
            <a:r>
              <a:rPr lang="de-DE" dirty="0"/>
              <a:t>Kommunizieren</a:t>
            </a:r>
          </a:p>
          <a:p>
            <a:pPr marL="571500" indent="-571500">
              <a:buFont typeface="Arial" panose="020B0604020202020204" pitchFamily="34" charset="0"/>
              <a:buChar char="•"/>
            </a:pPr>
            <a:r>
              <a:rPr lang="de-DE" dirty="0"/>
              <a:t>Teilhaben</a:t>
            </a:r>
          </a:p>
          <a:p>
            <a:pPr marL="571500" indent="-571500">
              <a:buFont typeface="Arial" panose="020B0604020202020204" pitchFamily="34" charset="0"/>
              <a:buChar char="•"/>
            </a:pPr>
            <a:r>
              <a:rPr lang="de-DE" dirty="0"/>
              <a:t>Gestalten</a:t>
            </a:r>
          </a:p>
          <a:p>
            <a:pPr marL="571500" indent="-571500">
              <a:buFont typeface="Arial" panose="020B0604020202020204" pitchFamily="34" charset="0"/>
              <a:buChar char="•"/>
            </a:pPr>
            <a:r>
              <a:rPr lang="de-DE" dirty="0"/>
              <a:t>Urteilen</a:t>
            </a:r>
          </a:p>
          <a:p>
            <a:pPr marL="0" indent="0">
              <a:buNone/>
            </a:pPr>
            <a:endParaRPr lang="de-DE" dirty="0"/>
          </a:p>
        </p:txBody>
      </p:sp>
    </p:spTree>
    <p:extLst>
      <p:ext uri="{BB962C8B-B14F-4D97-AF65-F5344CB8AC3E}">
        <p14:creationId xmlns:p14="http://schemas.microsoft.com/office/powerpoint/2010/main" val="3301916598"/>
      </p:ext>
    </p:extLst>
  </p:cSld>
  <p:clrMapOvr>
    <a:masterClrMapping/>
  </p:clrMapOvr>
  <p:timing>
    <p:tnLst>
      <p:par>
        <p:cTn id="1" dur="indefinite" restart="never" nodeType="tmRoot"/>
      </p:par>
    </p:tnLst>
  </p:timing>
</p:sld>
</file>

<file path=ppt/theme/theme1.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631</Words>
  <Application>Microsoft Office PowerPoint</Application>
  <PresentationFormat>Bildschirmpräsentation (4:3)</PresentationFormat>
  <Paragraphs>80</Paragraphs>
  <Slides>10</Slides>
  <Notes>9</Notes>
  <HiddenSlides>0</HiddenSlides>
  <MMClips>0</MMClips>
  <ScaleCrop>false</ScaleCrop>
  <HeadingPairs>
    <vt:vector size="4" baseType="variant">
      <vt:variant>
        <vt:lpstr>Design</vt:lpstr>
      </vt:variant>
      <vt:variant>
        <vt:i4>1</vt:i4>
      </vt:variant>
      <vt:variant>
        <vt:lpstr>Folientitel</vt:lpstr>
      </vt:variant>
      <vt:variant>
        <vt:i4>10</vt:i4>
      </vt:variant>
    </vt:vector>
  </HeadingPairs>
  <TitlesOfParts>
    <vt:vector size="11" baseType="lpstr">
      <vt:lpstr>Larissa</vt:lpstr>
      <vt:lpstr>Prozessbezogene Kompetenzen</vt:lpstr>
      <vt:lpstr>PowerPoint-Präsentation</vt:lpstr>
      <vt:lpstr>Was macht der Lerner, wenn er lernt?</vt:lpstr>
      <vt:lpstr>Teilprozesse des Lernens</vt:lpstr>
      <vt:lpstr>Missverständnisse vermeiden</vt:lpstr>
      <vt:lpstr>Konkret</vt:lpstr>
      <vt:lpstr>Beispiel: Die Bibel (5. Klasse)</vt:lpstr>
      <vt:lpstr>Beispiel: Die Bibel (5. Klasse)</vt:lpstr>
      <vt:lpstr>Zuordnung</vt:lpstr>
      <vt:lpstr>Leistungsmessung </vt:lpstr>
    </vt:vector>
  </TitlesOfParts>
  <Company>Erzbischöfliches Ordinariat München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creator>Spika Sr. Teresa</dc:creator>
  <cp:lastModifiedBy>Bär, Dr. Matthias</cp:lastModifiedBy>
  <cp:revision>33</cp:revision>
  <cp:lastPrinted>2016-02-26T10:47:21Z</cp:lastPrinted>
  <dcterms:created xsi:type="dcterms:W3CDTF">2016-02-26T09:24:47Z</dcterms:created>
  <dcterms:modified xsi:type="dcterms:W3CDTF">2016-06-08T08:16:22Z</dcterms:modified>
</cp:coreProperties>
</file>

<file path=docProps/thumbnail.jpeg>
</file>